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607996"/>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217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тамыз</a:t>
            </a:r>
            <a:r>
              <a:rPr lang="kk-KZ" altLang="ru-RU" sz="1200" b="1" dirty="0" smtClean="0">
                <a:latin typeface="Times New Roman" panose="02020603050405020304" pitchFamily="18" charset="0"/>
                <a:cs typeface="Times New Roman" panose="02020603050405020304" pitchFamily="18" charset="0"/>
              </a:rPr>
              <a:t>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тамыз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таңертен 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kk-KZ" sz="1200">
                <a:solidFill>
                  <a:prstClr val="black"/>
                </a:solidFill>
                <a:latin typeface="Times New Roman" panose="02020603050405020304" pitchFamily="18" charset="0"/>
                <a:cs typeface="Times New Roman" panose="02020603050405020304" pitchFamily="18" charset="0"/>
              </a:rPr>
              <a:t>.</a:t>
            </a:r>
            <a:r>
              <a:rPr lang="kk-KZ" sz="120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тамызға</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07 </a:t>
            </a:r>
            <a:r>
              <a:rPr lang="ru-RU" sz="1200" b="1" dirty="0" err="1" smtClean="0">
                <a:solidFill>
                  <a:prstClr val="black"/>
                </a:solidFill>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найзағай.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жел соғады, күші 9-14 </a:t>
            </a:r>
            <a:r>
              <a:rPr lang="kk-KZ" sz="1200" dirty="0">
                <a:solidFill>
                  <a:prstClr val="black"/>
                </a:solidFill>
                <a:latin typeface="Times New Roman" panose="02020603050405020304" pitchFamily="18" charset="0"/>
                <a:cs typeface="Times New Roman" panose="02020603050405020304" pitchFamily="18" charset="0"/>
              </a:rPr>
              <a:t>м/с.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630214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000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0.426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тамыз</a:t>
            </a:r>
            <a:r>
              <a:rPr lang="kk-KZ" sz="1200" dirty="0" smtClean="0">
                <a:solidFill>
                  <a:prstClr val="black"/>
                </a:solidFill>
                <a:latin typeface="Times New Roman" panose="02020603050405020304" pitchFamily="18" charset="0"/>
                <a:cs typeface="Times New Roman" panose="02020603050405020304" pitchFamily="18" charset="0"/>
              </a:rPr>
              <a:t>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17633</TotalTime>
  <Words>584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3146</cp:revision>
  <cp:lastPrinted>2021-07-01T07:38:07Z</cp:lastPrinted>
  <dcterms:created xsi:type="dcterms:W3CDTF">2018-03-27T06:03:00Z</dcterms:created>
  <dcterms:modified xsi:type="dcterms:W3CDTF">2023-08-05T07:13:30Z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