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00" d="100"/>
          <a:sy n="100" d="100"/>
        </p:scale>
        <p:origin x="-576" y="-3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№217</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a:solidFill>
                            <a:schemeClr val="tx1"/>
                          </a:solidFill>
                          <a:latin typeface="Times New Roman" pitchFamily="18" charset="0"/>
                          <a:ea typeface="+mn-ea"/>
                          <a:cs typeface="Times New Roman" pitchFamily="18" charset="0"/>
                        </a:rPr>
                        <a:t>05 тамыз</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05 тамыз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355530230"/>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1237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680520"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06 </a:t>
            </a:r>
            <a:r>
              <a:rPr lang="ru-RU" altLang="ru-RU" sz="1100" b="1" dirty="0" err="1">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05 тамыға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06 </a:t>
            </a:r>
            <a:r>
              <a:rPr lang="ru-RU" altLang="ru-RU" sz="1100" b="1" dirty="0" err="1">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 күндіз </a:t>
            </a:r>
            <a:r>
              <a:rPr lang="kk-KZ" sz="1100" dirty="0" smtClean="0">
                <a:latin typeface="Times New Roman" pitchFamily="18" charset="0"/>
                <a:cs typeface="Times New Roman" pitchFamily="18" charset="0"/>
              </a:rPr>
              <a:t>жаңбыр</a:t>
            </a:r>
            <a:r>
              <a:rPr lang="kk-KZ" sz="1100" dirty="0">
                <a:latin typeface="Times New Roman" pitchFamily="18" charset="0"/>
                <a:cs typeface="Times New Roman" pitchFamily="18" charset="0"/>
              </a:rPr>
              <a:t>, найзағай.</a:t>
            </a:r>
            <a:r>
              <a:rPr lang="kk-KZ" sz="1100" dirty="0"/>
              <a:t> </a:t>
            </a:r>
            <a:r>
              <a:rPr lang="kk-KZ" sz="1100" dirty="0">
                <a:latin typeface="Times New Roman" pitchFamily="18" charset="0"/>
                <a:cs typeface="Times New Roman" pitchFamily="18" charset="0"/>
              </a:rPr>
              <a:t>Түнде және таңертең тұман. </a:t>
            </a:r>
            <a:r>
              <a:rPr lang="kk-KZ" sz="1100" dirty="0" smtClean="0">
                <a:latin typeface="Times New Roman" pitchFamily="18" charset="0"/>
                <a:cs typeface="Times New Roman" pitchFamily="18" charset="0"/>
              </a:rPr>
              <a:t>Солтүстік-шығыстан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түнде күші </a:t>
            </a:r>
            <a:r>
              <a:rPr lang="kk-KZ" sz="1100" dirty="0" smtClean="0">
                <a:latin typeface="Times New Roman" pitchFamily="18" charset="0"/>
                <a:cs typeface="Times New Roman" pitchFamily="18" charset="0"/>
              </a:rPr>
              <a:t>5-10 м/с,</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9-14</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м/с. Ауа температурасы түнде 16-18, күндіз </a:t>
            </a:r>
            <a:r>
              <a:rPr lang="kk-KZ" sz="1100" dirty="0" smtClean="0">
                <a:latin typeface="Times New Roman" pitchFamily="18" charset="0"/>
                <a:cs typeface="Times New Roman" pitchFamily="18" charset="0"/>
              </a:rPr>
              <a:t>25-27 </a:t>
            </a:r>
            <a:r>
              <a:rPr lang="kk-KZ" sz="1100" dirty="0">
                <a:latin typeface="Times New Roman" pitchFamily="18" charset="0"/>
                <a:cs typeface="Times New Roman" pitchFamily="18" charset="0"/>
              </a:rPr>
              <a:t>градус жылы.</a:t>
            </a:r>
          </a:p>
          <a:p>
            <a:pPr indent="182563" algn="ctr">
              <a:tabLst>
                <a:tab pos="180975" algn="l"/>
              </a:tabLst>
            </a:pPr>
            <a:r>
              <a:rPr lang="kk-KZ" altLang="ru-RU" sz="1100" b="1" dirty="0">
                <a:solidFill>
                  <a:srgbClr val="000000"/>
                </a:solidFill>
                <a:latin typeface="Times New Roman" pitchFamily="18" charset="0"/>
                <a:cs typeface="Times New Roman" pitchFamily="18" charset="0"/>
              </a:rPr>
              <a:t>07 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06 </a:t>
            </a:r>
            <a:r>
              <a:rPr lang="ru-RU" altLang="ru-RU" sz="1100" b="1" dirty="0" err="1">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07 </a:t>
            </a:r>
            <a:r>
              <a:rPr lang="ru-RU" altLang="ru-RU" sz="1100" b="1" dirty="0" err="1">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a:t>
            </a:r>
            <a:r>
              <a:rPr lang="ru-RU" sz="1100" dirty="0" err="1">
                <a:latin typeface="Times New Roman" pitchFamily="18" charset="0"/>
                <a:cs typeface="Times New Roman" pitchFamily="18" charset="0"/>
              </a:rPr>
              <a:t>жауын-шашынсыз</a:t>
            </a:r>
            <a:r>
              <a:rPr lang="kk-KZ" sz="1100" dirty="0">
                <a:latin typeface="Times New Roman" pitchFamily="18" charset="0"/>
                <a:cs typeface="Times New Roman" pitchFamily="18" charset="0"/>
              </a:rPr>
              <a:t>. Солтүстік-шығыстан жел соғады, күші 7-12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13-15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itchFamily="18" charset="0"/>
                <a:cs typeface="Times New Roman" pitchFamily="18" charset="0"/>
              </a:rPr>
              <a:t>06 тамызда</a:t>
            </a:r>
            <a:r>
              <a:rPr lang="kk-KZ" sz="1200" dirty="0">
                <a:solidFill>
                  <a:schemeClr val="tx1"/>
                </a:solidFill>
                <a:latin typeface="Times New Roman" panose="02020603050405020304" pitchFamily="18" charset="0"/>
                <a:cs typeface="Times New Roman" panose="02020603050405020304" pitchFamily="18" charset="0"/>
              </a:rPr>
              <a:t>,</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itchFamily="18" charset="0"/>
                <a:cs typeface="Times New Roman" pitchFamily="18" charset="0"/>
              </a:rPr>
              <a:t>07 тамызда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13913</TotalTime>
  <Words>558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3426</cp:revision>
  <cp:lastPrinted>2021-07-01T03:56:27Z</cp:lastPrinted>
  <dcterms:created xsi:type="dcterms:W3CDTF">2018-03-27T06:03:00Z</dcterms:created>
  <dcterms:modified xsi:type="dcterms:W3CDTF">2023-08-05T06:27:47Z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