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812" y="-27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6664282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196182768"/>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тамызға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05 тамыздан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тамызға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өткінші жаңбыр, найзағай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Солтүстік-бат</a:t>
            </a:r>
            <a:r>
              <a:rPr lang="uz-Cyrl-U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a:t>
            </a:r>
            <a:r>
              <a:rPr lang="kk-KZ" sz="1100" dirty="0" smtClean="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07 тамызға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06 тамыздан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07 тамызға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a:t>
            </a:r>
            <a:r>
              <a:rPr lang="uz-Cyrl-UZ" sz="1100" dirty="0" smtClean="0">
                <a:latin typeface="Times New Roman" pitchFamily="18" charset="0"/>
                <a:cs typeface="Times New Roman" pitchFamily="18" charset="0"/>
              </a:rPr>
              <a:t>ыстан </a:t>
            </a:r>
            <a:r>
              <a:rPr lang="kk-KZ" sz="1100" dirty="0" smtClean="0">
                <a:latin typeface="Times New Roman" pitchFamily="18" charset="0"/>
                <a:cs typeface="Times New Roman" pitchFamily="18" charset="0"/>
              </a:rPr>
              <a:t>жел соғады, күші 8-13,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м/с. </a:t>
            </a:r>
            <a:r>
              <a:rPr lang="kk-KZ" sz="1100" dirty="0" smtClean="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221455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13557</TotalTime>
  <Words>600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2943</cp:revision>
  <cp:lastPrinted>2021-07-01T03:56:27Z</cp:lastPrinted>
  <dcterms:created xsi:type="dcterms:W3CDTF">2018-03-27T06:03:00Z</dcterms:created>
  <dcterms:modified xsi:type="dcterms:W3CDTF">2023-08-05T06:32:23Z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