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04392515"/>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59018844"/>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33501"/>
            <a:ext cx="4794914" cy="22621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тамызға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05 </a:t>
            </a:r>
            <a:r>
              <a:rPr lang="kk-KZ" altLang="ru-RU" sz="1200" b="1" dirty="0" smtClean="0">
                <a:latin typeface="Times New Roman" pitchFamily="18" charset="0"/>
                <a:cs typeface="Times New Roman" pitchFamily="18" charset="0"/>
              </a:rPr>
              <a:t>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күндіз өткінші </a:t>
            </a:r>
            <a:r>
              <a:rPr lang="kk-KZ" sz="1200" dirty="0">
                <a:solidFill>
                  <a:prstClr val="black"/>
                </a:solidFill>
                <a:latin typeface="Times New Roman" pitchFamily="18" charset="0"/>
                <a:cs typeface="Times New Roman" pitchFamily="18" charset="0"/>
              </a:rPr>
              <a:t>жаңбыр, найзағай.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7-12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25-27°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5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тамызға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07 </a:t>
            </a:r>
            <a:r>
              <a:rPr 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3-8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17881</TotalTime>
  <Words>559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2796</cp:revision>
  <cp:lastPrinted>2021-07-01T03:56:27Z</cp:lastPrinted>
  <dcterms:created xsi:type="dcterms:W3CDTF">2018-03-27T06:03:00Z</dcterms:created>
  <dcterms:modified xsi:type="dcterms:W3CDTF">2023-08-05T06:58:46Z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