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9832920"/>
              </p:ext>
            </p:extLst>
          </p:nvPr>
        </p:nvGraphicFramePr>
        <p:xfrm>
          <a:off x="307975" y="2597210"/>
          <a:ext cx="4465638" cy="2199942"/>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21</a:t>
                      </a:r>
                      <a:r>
                        <a:rPr lang="ru-RU" altLang="x-none" sz="1600" b="1" i="1" dirty="0" smtClean="0">
                          <a:solidFill>
                            <a:srgbClr val="002060"/>
                          </a:solidFill>
                          <a:latin typeface="Times New Roman" panose="02020603050405020304" pitchFamily="18" charset="0"/>
                          <a:cs typeface="Times New Roman" panose="02020603050405020304" pitchFamily="18" charset="0"/>
                        </a:rPr>
                        <a:t>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05</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87446"/>
            <a:ext cx="4832657" cy="646331"/>
          </a:xfrm>
          <a:prstGeom prst="rect">
            <a:avLst/>
          </a:prstGeom>
          <a:noFill/>
          <a:ln w="9525">
            <a:noFill/>
          </a:ln>
        </p:spPr>
        <p:txBody>
          <a:bodyPr wrap="square">
            <a:spAutoFit/>
          </a:bodyPr>
          <a:lstStyle/>
          <a:p>
            <a:pPr algn="ctr"/>
            <a:r>
              <a:rPr lang="ru-RU" altLang="ru-RU" sz="1200" b="1" dirty="0" smtClean="0">
                <a:latin typeface="Times New Roman" pitchFamily="18" charset="0"/>
                <a:cs typeface="Times New Roman" pitchFamily="18" charset="0"/>
              </a:rPr>
              <a:t>2023 ж. 05 </a:t>
            </a:r>
            <a:r>
              <a:rPr lang="ru-RU" altLang="ru-RU" sz="1200" b="1" dirty="0" err="1" smtClean="0">
                <a:latin typeface="Times New Roman" pitchFamily="18" charset="0"/>
                <a:cs typeface="Times New Roman" pitchFamily="18" charset="0"/>
              </a:rPr>
              <a:t>тамыздағы</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қаласы</a:t>
            </a:r>
            <a:r>
              <a:rPr lang="ru-RU" altLang="ru-RU" sz="1200" b="1" dirty="0" smtClean="0">
                <a:latin typeface="Times New Roman" pitchFamily="18" charset="0"/>
                <a:cs typeface="Times New Roman" pitchFamily="18" charset="0"/>
              </a:rPr>
              <a:t> </a:t>
            </a:r>
          </a:p>
          <a:p>
            <a:pPr algn="ctr"/>
            <a:r>
              <a:rPr lang="ru-RU" altLang="ru-RU" sz="1200" b="1" dirty="0" err="1" smtClean="0">
                <a:latin typeface="Times New Roman" pitchFamily="18" charset="0"/>
                <a:cs typeface="Times New Roman" pitchFamily="18" charset="0"/>
              </a:rPr>
              <a:t>атмосфералық ауасының жай-күйі</a:t>
            </a:r>
            <a:endParaRPr lang="ru-RU" altLang="ru-RU" sz="1200" b="1" dirty="0" smtClean="0">
              <a:latin typeface="Times New Roman" pitchFamily="18" charset="0"/>
              <a:cs typeface="Times New Roman" pitchFamily="18" charset="0"/>
            </a:endParaRPr>
          </a:p>
          <a:p>
            <a:pPr algn="ct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06 </a:t>
            </a:r>
            <a:r>
              <a:rPr lang="ru-RU" sz="1200" b="1" dirty="0" err="1" smtClean="0">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05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06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өткінші 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найзағай болады</a:t>
            </a:r>
            <a:r>
              <a:rPr lang="kk-KZ" sz="1200" dirty="0">
                <a:solidFill>
                  <a:prstClr val="black"/>
                </a:solidFill>
                <a:latin typeface="Times New Roman" pitchFamily="18" charset="0"/>
                <a:cs typeface="Times New Roman" pitchFamily="18" charset="0"/>
              </a:rPr>
              <a:t>. Солтүстік-батыстан жел соғады, күші 9-14, күндіз екпіні 15-20 м/с. Ауа температурасы түнде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32-34 </a:t>
            </a:r>
            <a:r>
              <a:rPr lang="kk-KZ" sz="1200" dirty="0">
                <a:solidFill>
                  <a:prstClr val="black"/>
                </a:solidFill>
                <a:latin typeface="Times New Roman" pitchFamily="18" charset="0"/>
                <a:cs typeface="Times New Roman" pitchFamily="18" charset="0"/>
              </a:rPr>
              <a:t>градус жылы болады.</a:t>
            </a:r>
          </a:p>
          <a:p>
            <a:pPr lvl="0"/>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07 </a:t>
            </a:r>
            <a:r>
              <a:rPr lang="ru-RU" sz="1200" b="1" dirty="0" err="1" smtClean="0">
                <a:solidFill>
                  <a:prstClr val="black"/>
                </a:solidFill>
                <a:latin typeface="Times New Roman" pitchFamily="18" charset="0"/>
                <a:cs typeface="Times New Roman" pitchFamily="18" charset="0"/>
              </a:rPr>
              <a:t>тамызға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06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07 </a:t>
            </a:r>
            <a:r>
              <a:rPr lang="ru-RU" sz="1200" b="1" dirty="0" err="1" smtClean="0">
                <a:solidFill>
                  <a:prstClr val="black"/>
                </a:solidFill>
                <a:latin typeface="Times New Roman" pitchFamily="18" charset="0"/>
                <a:cs typeface="Times New Roman" pitchFamily="18" charset="0"/>
              </a:rPr>
              <a:t>тамыз</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кей уақытта </a:t>
            </a:r>
            <a:r>
              <a:rPr lang="kk-KZ" sz="1200" dirty="0" smtClean="0">
                <a:solidFill>
                  <a:prstClr val="black"/>
                </a:solidFill>
                <a:latin typeface="Times New Roman" pitchFamily="18" charset="0"/>
                <a:cs typeface="Times New Roman" pitchFamily="18" charset="0"/>
              </a:rPr>
              <a:t>өткінші </a:t>
            </a:r>
            <a:r>
              <a:rPr lang="kk-KZ" sz="1200" dirty="0">
                <a:solidFill>
                  <a:prstClr val="black"/>
                </a:solidFill>
                <a:latin typeface="Times New Roman" pitchFamily="18" charset="0"/>
                <a:cs typeface="Times New Roman" pitchFamily="18" charset="0"/>
              </a:rPr>
              <a:t>жаңбыр, найзағай болады.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тамызда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40122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Факт концентрациясы,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6077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1,22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smtClean="0">
                <a:solidFill>
                  <a:srgbClr val="000000"/>
                </a:solidFill>
                <a:latin typeface="Times New Roman" panose="02020603050405020304" pitchFamily="18" charset="0"/>
                <a:cs typeface="Times New Roman" panose="02020603050405020304" pitchFamily="18" charset="0"/>
              </a:rPr>
              <a:t>   С. А. 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14674</TotalTime>
  <Words>599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3041</cp:revision>
  <cp:lastPrinted>2023-08-05T06:36:35Z</cp:lastPrinted>
  <dcterms:created xsi:type="dcterms:W3CDTF">2018-03-27T06:03:00Z</dcterms:created>
  <dcterms:modified xsi:type="dcterms:W3CDTF">2023-08-05T06:36:43Z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