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48361951"/>
              </p:ext>
            </p:extLst>
          </p:nvPr>
        </p:nvGraphicFramePr>
        <p:xfrm>
          <a:off x="294955" y="3694446"/>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5608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05 тамыз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05 </a:t>
            </a:r>
            <a:r>
              <a:rPr lang="ru-RU" altLang="ru-RU" sz="1100" b="1" dirty="0" err="1">
                <a:latin typeface="Times New Roman" panose="02020603050405020304" pitchFamily="18" charset="0"/>
                <a:cs typeface="Times New Roman" panose="02020603050405020304" pitchFamily="18" charset="0"/>
              </a:rPr>
              <a:t>тамыз</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2034516"/>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193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1751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244826"/>
            <a:ext cx="4701348"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sz="1100" b="1" dirty="0">
                <a:latin typeface="Times New Roman" panose="02020603050405020304" pitchFamily="18" charset="0"/>
                <a:cs typeface="Times New Roman" panose="02020603050405020304" pitchFamily="18" charset="0"/>
              </a:rPr>
              <a:t>06</a:t>
            </a:r>
            <a:r>
              <a:rPr lang="kk-KZ" sz="1100" b="1" dirty="0">
                <a:latin typeface="Times New Roman" panose="02020603050405020304" pitchFamily="18" charset="0"/>
                <a:cs typeface="Times New Roman" panose="02020603050405020304" pitchFamily="18" charset="0"/>
              </a:rPr>
              <a:t> тамызға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05 </a:t>
            </a:r>
            <a:r>
              <a:rPr lang="kk-KZ" sz="1100" b="1" dirty="0">
                <a:latin typeface="Times New Roman" panose="02020603050405020304" pitchFamily="18" charset="0"/>
                <a:cs typeface="Times New Roman" panose="02020603050405020304" pitchFamily="18" charset="0"/>
              </a:rPr>
              <a:t>тамыз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a:t>
            </a:r>
            <a:r>
              <a:rPr lang="ru-RU" sz="1100" b="1" dirty="0">
                <a:latin typeface="Times New Roman" panose="02020603050405020304" pitchFamily="18" charset="0"/>
                <a:cs typeface="Times New Roman" panose="02020603050405020304" pitchFamily="18" charset="0"/>
              </a:rPr>
              <a:t>06</a:t>
            </a:r>
            <a:r>
              <a:rPr lang="kk-KZ" sz="1100" b="1" dirty="0">
                <a:latin typeface="Times New Roman" panose="02020603050405020304" pitchFamily="18" charset="0"/>
                <a:cs typeface="Times New Roman" panose="02020603050405020304" pitchFamily="18" charset="0"/>
              </a:rPr>
              <a:t> тамыз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таңертең және күндіз жаңбыр, найзағай. Солтүстік-шыгыстан 9-14, найзағай кезінде екпіні 15-20 м/с</a:t>
            </a:r>
            <a:r>
              <a:rPr lang="kk-KZ" sz="1100" dirty="0">
                <a:latin typeface="Times New Roman" panose="02020603050405020304" pitchFamily="18" charset="0"/>
                <a:ea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rPr>
              <a:t> Ауа температурасы түнде 15-17, күндіз 26-28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07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06</a:t>
            </a:r>
            <a:r>
              <a:rPr lang="kk-KZ" sz="1100" b="1" dirty="0">
                <a:latin typeface="Times New Roman" panose="02020603050405020304" pitchFamily="18" charset="0"/>
                <a:cs typeface="Times New Roman" panose="02020603050405020304" pitchFamily="18" charset="0"/>
              </a:rPr>
              <a:t> тамыз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07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тамыз</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жаңбыр,</a:t>
            </a:r>
            <a:r>
              <a:rPr lang="kk-KZ" sz="1100" dirty="0">
                <a:latin typeface="Times New Roman" panose="02020603050405020304" pitchFamily="18" charset="0"/>
                <a:ea typeface="Times New Roman" panose="02020603050405020304" pitchFamily="18" charset="0"/>
              </a:rPr>
              <a:t> найзағай</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a:solidFill>
                  <a:srgbClr val="000000"/>
                </a:solidFill>
                <a:latin typeface="Times New Roman" panose="02020603050405020304" pitchFamily="18" charset="0"/>
                <a:ea typeface="Times New Roman" panose="02020603050405020304" pitchFamily="18" charset="0"/>
              </a:rPr>
              <a:t>Солтүстік-шыгыстан</a:t>
            </a:r>
            <a:r>
              <a:rPr lang="kk-KZ" sz="1100">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ғ</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м/с. Ауа температурасы 14-16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06 </a:t>
            </a:r>
            <a:r>
              <a:rPr lang="ru-RU" sz="1100" dirty="0" err="1">
                <a:solidFill>
                  <a:schemeClr val="tx1"/>
                </a:solidFill>
                <a:latin typeface="Times New Roman" panose="02020603050405020304" pitchFamily="18" charset="0"/>
                <a:cs typeface="Times New Roman" panose="02020603050405020304" pitchFamily="18" charset="0"/>
              </a:rPr>
              <a:t>тамызға</a:t>
            </a:r>
            <a:r>
              <a:rPr lang="ru-RU" sz="1100" dirty="0">
                <a:solidFill>
                  <a:schemeClr val="tx1"/>
                </a:solidFill>
                <a:latin typeface="Times New Roman" panose="02020603050405020304" pitchFamily="18" charset="0"/>
                <a:cs typeface="Times New Roman" panose="02020603050405020304" pitchFamily="18" charset="0"/>
              </a:rPr>
              <a:t>, </a:t>
            </a:r>
            <a:r>
              <a:rPr lang="ru-RU" sz="1100">
                <a:solidFill>
                  <a:schemeClr val="tx1"/>
                </a:solidFill>
                <a:latin typeface="Times New Roman" panose="02020603050405020304" pitchFamily="18" charset="0"/>
                <a:cs typeface="Times New Roman" panose="02020603050405020304" pitchFamily="18" charset="0"/>
              </a:rPr>
              <a:t>түнде 07</a:t>
            </a:r>
            <a:r>
              <a:rPr lang="kk-KZ" sz="1100" b="1">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тамызға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Аринова Н.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23236</TotalTime>
  <Words>611</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3963</cp:revision>
  <cp:lastPrinted>2023-01-16T10:13:34Z</cp:lastPrinted>
  <dcterms:created xsi:type="dcterms:W3CDTF">2018-03-27T06:03:00Z</dcterms:created>
  <dcterms:modified xsi:type="dcterms:W3CDTF">2023-08-05T06:45:18Z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