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7" d="100"/>
          <a:sy n="97" d="100"/>
        </p:scale>
        <p:origin x="432"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9552101"/>
              </p:ext>
            </p:extLst>
          </p:nvPr>
        </p:nvGraphicFramePr>
        <p:xfrm>
          <a:off x="307975" y="251534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217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05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kk-KZ" altLang="ru-RU" sz="1200" b="1" dirty="0" smtClean="0">
                <a:latin typeface="Times New Roman" panose="02020603050405020304" pitchFamily="18" charset="0"/>
                <a:cs typeface="Times New Roman" panose="02020603050405020304" pitchFamily="18" charset="0"/>
              </a:rPr>
              <a:t>тамыз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85010891"/>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1199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261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827453" y="178389"/>
            <a:ext cx="4908111" cy="1985159"/>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kk-KZ" altLang="ru-RU" sz="1200" b="1" dirty="0">
                <a:latin typeface="Times New Roman" panose="02020603050405020304" pitchFamily="18" charset="0"/>
                <a:cs typeface="Times New Roman" panose="02020603050405020304" pitchFamily="18" charset="0"/>
              </a:rPr>
              <a:t>тамызға </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ru-RU" sz="1200" dirty="0" err="1">
                <a:solidFill>
                  <a:prstClr val="black"/>
                </a:solidFill>
                <a:latin typeface="Times New Roman" pitchFamily="18" charset="0"/>
                <a:cs typeface="Times New Roman" pitchFamily="18" charset="0"/>
              </a:rPr>
              <a:t>жауын-шашынсыз</a:t>
            </a:r>
            <a:r>
              <a:rPr lang="kk-KZ" sz="1200" dirty="0">
                <a:solidFill>
                  <a:prstClr val="black"/>
                </a:solidFill>
                <a:latin typeface="Times New Roman" pitchFamily="18" charset="0"/>
                <a:cs typeface="Times New Roman" pitchFamily="18" charset="0"/>
              </a:rPr>
              <a:t>. Жел солтүстік-батыстан соғады, күші 5-10 м/с. Ауа температурасы түнде 15-17°, күндіз 2</a:t>
            </a:r>
            <a:r>
              <a:rPr lang="en-US" sz="1200" dirty="0">
                <a:solidFill>
                  <a:prstClr val="black"/>
                </a:solidFill>
                <a:latin typeface="Times New Roman" pitchFamily="18" charset="0"/>
                <a:cs typeface="Times New Roman" pitchFamily="18" charset="0"/>
              </a:rPr>
              <a:t>8-30</a:t>
            </a:r>
            <a:r>
              <a:rPr lang="kk-KZ" sz="1200" dirty="0">
                <a:solidFill>
                  <a:prstClr val="black"/>
                </a:solidFill>
                <a:latin typeface="Times New Roman" pitchFamily="18" charset="0"/>
                <a:cs typeface="Times New Roman" pitchFamily="18" charset="0"/>
              </a:rPr>
              <a:t>°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kk-KZ" altLang="ru-RU" sz="1200" b="1" dirty="0">
                <a:latin typeface="Times New Roman" panose="02020603050405020304" pitchFamily="18" charset="0"/>
                <a:cs typeface="Times New Roman" panose="02020603050405020304" pitchFamily="18" charset="0"/>
              </a:rPr>
              <a:t>тамызға </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06 </a:t>
            </a:r>
            <a:r>
              <a:rPr lang="kk-KZ" altLang="ru-RU" sz="1200" b="1" dirty="0">
                <a:latin typeface="Times New Roman" pitchFamily="18" charset="0"/>
                <a:cs typeface="Times New Roman"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07 </a:t>
            </a:r>
            <a:r>
              <a:rPr lang="ru-RU" sz="1200" b="1" dirty="0" err="1">
                <a:latin typeface="Times New Roman" panose="02020603050405020304" pitchFamily="18" charset="0"/>
                <a:cs typeface="Times New Roman" panose="02020603050405020304" pitchFamily="18" charset="0"/>
              </a:rPr>
              <a:t>тамыз</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ru-RU" sz="1200" dirty="0" err="1">
                <a:solidFill>
                  <a:prstClr val="black"/>
                </a:solidFill>
                <a:latin typeface="Times New Roman" pitchFamily="18" charset="0"/>
                <a:cs typeface="Times New Roman" pitchFamily="18" charset="0"/>
              </a:rPr>
              <a:t>жауын-шашынсыз</a:t>
            </a:r>
            <a:r>
              <a:rPr lang="kk-KZ" sz="1200" dirty="0">
                <a:solidFill>
                  <a:prstClr val="black"/>
                </a:solidFill>
                <a:latin typeface="Times New Roman" pitchFamily="18" charset="0"/>
                <a:cs typeface="Times New Roman" pitchFamily="18" charset="0"/>
              </a:rPr>
              <a:t>. Солүстік-батыстан жел соғады, күші 3-8 м/с. Ауа температурасы 1</a:t>
            </a:r>
            <a:r>
              <a:rPr lang="en-US" sz="1200" dirty="0">
                <a:solidFill>
                  <a:prstClr val="black"/>
                </a:solidFill>
                <a:latin typeface="Times New Roman" pitchFamily="18" charset="0"/>
                <a:cs typeface="Times New Roman" pitchFamily="18" charset="0"/>
              </a:rPr>
              <a:t>5-17</a:t>
            </a:r>
            <a:r>
              <a:rPr lang="kk-KZ" sz="1200" dirty="0">
                <a:solidFill>
                  <a:prstClr val="black"/>
                </a:solidFill>
                <a:latin typeface="Times New Roman" pitchFamily="18" charset="0"/>
                <a:cs typeface="Times New Roman" pitchFamily="18" charset="0"/>
              </a:rPr>
              <a:t>°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929871" y="325810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11226" y="236576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3176" y="5884487"/>
            <a:ext cx="4521389" cy="523220"/>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Говоркова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Н.М. </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Акылбаева</a:t>
            </a:r>
            <a:r>
              <a:rPr lang="ru-RU" altLang="ru-RU" sz="1400" b="1" i="1" dirty="0" smtClean="0">
                <a:solidFill>
                  <a:srgbClr val="000000"/>
                </a:solidFill>
                <a:latin typeface="Times New Roman" panose="02020603050405020304" pitchFamily="18" charset="0"/>
                <a:cs typeface="Times New Roman" panose="02020603050405020304" pitchFamily="18" charset="0"/>
              </a:rPr>
              <a:t> М.М. </a:t>
            </a:r>
            <a:endParaRPr lang="ru-RU" sz="1400" b="1" i="1" dirty="0">
              <a:solidFill>
                <a:srgbClr val="000000"/>
              </a:solidFill>
              <a:latin typeface="Times New Roman" panose="02020603050405020304" pitchFamily="18" charset="0"/>
              <a:ea typeface="Times New Roman" panose="02020603050405020304" pitchFamily="18" charset="0"/>
            </a:endParaRPr>
          </a:p>
          <a:p>
            <a:pPr eaLnBrk="0" hangingPunct="0"/>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17980</TotalTime>
  <Words>555</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2855</cp:revision>
  <cp:lastPrinted>2021-07-01T03:56:27Z</cp:lastPrinted>
  <dcterms:created xsi:type="dcterms:W3CDTF">2018-03-27T06:03:00Z</dcterms:created>
  <dcterms:modified xsi:type="dcterms:W3CDTF">2023-08-05T07:11:24Z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