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14"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261475"/>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25559347"/>
              </p:ext>
            </p:extLst>
          </p:nvPr>
        </p:nvGraphicFramePr>
        <p:xfrm>
          <a:off x="5067480" y="4114745"/>
          <a:ext cx="4667576" cy="206658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66383">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0.675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0,220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431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064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950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06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тамыз</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a:t>
            </a:r>
            <a:r>
              <a:rPr lang="en-US" altLang="ru-RU" sz="1100" b="1" dirty="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25-27 жылы,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36-38 градус қатты ыстық.</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07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0</a:t>
            </a:r>
            <a:r>
              <a:rPr lang="en-US"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25-27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22319</TotalTime>
  <Words>591</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2924</cp:revision>
  <cp:lastPrinted>2021-07-01T07:38:07Z</cp:lastPrinted>
  <dcterms:created xsi:type="dcterms:W3CDTF">2018-03-27T06:03:00Z</dcterms:created>
  <dcterms:modified xsi:type="dcterms:W3CDTF">2023-08-05T06:46:18Z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