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2F51AF0-2D1A-41AB-8218-6D4A8C5B22A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08F62-7DF8-480F-891F-F1E4BA4CE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3E224-05F1-4EB0-A6D2-52AFB8903B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64350-2D6B-42E5-A8DF-9791FF77FA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604BD-149B-45DA-BBAB-43C91F1C1A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81841-7188-4FF6-BB96-553D5C69A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36E3E-508E-4762-B11F-C6660C8416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0747F-A5EA-4B92-B04E-CDDBED8C14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568D-BD33-48DD-8623-B610FD1C84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6A334-25A9-4233-8E66-BE9812805C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5289F-A965-41A0-A357-3D01FAC56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84FF1-470D-4AED-AC1E-6CE50C06AA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582091-CE65-425E-9EE6-6E6126108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06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9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>
                <a:solidFill>
                  <a:schemeClr val="tx1"/>
                </a:solidFill>
                <a:cs typeface="Times New Roman" pitchFamily="18" charset="0"/>
              </a:rPr>
              <a:t>на 07 августа</a:t>
            </a:r>
          </a:p>
          <a:p>
            <a:pPr algn="ctr"/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06 августа</a:t>
            </a:r>
            <a:r>
              <a:rPr lang="ru-RU" sz="1000">
                <a:solidFill>
                  <a:schemeClr val="tx1"/>
                </a:solidFill>
              </a:rPr>
              <a:t> 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</a:t>
            </a:r>
            <a:endParaRPr lang="ru-RU" sz="10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днем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</a:t>
            </a:r>
            <a:r>
              <a:rPr lang="ru-RU">
                <a:solidFill>
                  <a:schemeClr val="tx1"/>
                </a:solidFill>
              </a:rPr>
              <a:t>западный 3-8</a:t>
            </a:r>
            <a:r>
              <a:rPr lang="kk-KZ">
                <a:solidFill>
                  <a:schemeClr val="tx1"/>
                </a:solidFill>
              </a:rPr>
              <a:t>, при грозе порывы 13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20-22, днем </a:t>
            </a:r>
            <a:r>
              <a:rPr lang="kk-KZ">
                <a:solidFill>
                  <a:schemeClr val="tx1"/>
                </a:solidFill>
              </a:rPr>
              <a:t>27-29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на ночь 08 августа</a:t>
            </a:r>
          </a:p>
          <a:p>
            <a:pPr algn="ctr">
              <a:buFont typeface="Arial" charset="0"/>
              <a:buNone/>
            </a:pPr>
            <a:r>
              <a:rPr lang="ru-RU" sz="1000" b="1">
                <a:solidFill>
                  <a:schemeClr val="tx1"/>
                </a:solidFill>
                <a:cs typeface="Times New Roman" pitchFamily="18" charset="0"/>
              </a:rPr>
              <a:t>с 21 ч. 07</a:t>
            </a:r>
            <a:r>
              <a:rPr lang="ru-RU" sz="1000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августа</a:t>
            </a:r>
          </a:p>
          <a:p>
            <a:pPr algn="just"/>
            <a:r>
              <a:rPr lang="ru-RU" sz="100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ночью 18-20 тепла</a:t>
            </a:r>
            <a:r>
              <a:rPr lang="ru-RU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3750"/>
            <a:ext cx="4824413" cy="94615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Сутки 07</a:t>
            </a:r>
            <a:r>
              <a:rPr lang="ru-RU" sz="110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, ночью 08 августа 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</a:rPr>
              <a:t>повышенный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16600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3612</cp:revision>
  <cp:lastPrinted>2021-07-01T09:11:30Z</cp:lastPrinted>
  <dcterms:created xsi:type="dcterms:W3CDTF">2018-03-27T06:03:00Z</dcterms:created>
  <dcterms:modified xsi:type="dcterms:W3CDTF">2023-08-06T08:54:43Z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