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366205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6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08813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облачность, утром и днем кратковременный дождь, гроза, днем град, шквал.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9-14, днем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19-21, д</a:t>
            </a:r>
            <a:r>
              <a:rPr lang="ru-RU" sz="1200" dirty="0">
                <a:latin typeface="Times New Roman"/>
                <a:ea typeface="Calibri"/>
              </a:rPr>
              <a:t>нем </a:t>
            </a:r>
            <a:r>
              <a:rPr lang="kk-KZ" sz="1200" dirty="0">
                <a:latin typeface="Times New Roman"/>
                <a:ea typeface="Calibri"/>
              </a:rPr>
              <a:t>27-29 тепла.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32272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95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3601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0.72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124542" y="3500438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</a:t>
            </a:r>
            <a:r>
              <a:rPr lang="ru-RU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14909</TotalTime>
  <Words>623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3083</cp:revision>
  <cp:lastPrinted>2023-08-06T05:58:57Z</cp:lastPrinted>
  <dcterms:created xsi:type="dcterms:W3CDTF">2018-03-27T06:03:00Z</dcterms:created>
  <dcterms:modified xsi:type="dcterms:W3CDTF">2023-08-06T07:54:30Z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