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9950821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6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северо-восточный 7-12 м/с. Температура воздуха ночью 14-16, днем 24-26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12-14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85732897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3.734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16429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2933</cp:revision>
  <cp:lastPrinted>2021-07-01T03:56:27Z</cp:lastPrinted>
  <dcterms:created xsi:type="dcterms:W3CDTF">2018-03-27T06:03:00Z</dcterms:created>
  <dcterms:modified xsi:type="dcterms:W3CDTF">2023-08-06T07:01:36Z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