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07 августа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западный 5-10, при грозе порывы 15-20 м/с. Температура воздуха ночью 17-19, днем 27-29 тепла.	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августа по 09 ч 08 августа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западный 5-10, при грозе порывы 15-20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17-19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2170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Балгазынов К.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А./Самайұлы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16564</TotalTime>
  <Words>539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3426</cp:revision>
  <cp:lastPrinted>2021-07-01T03:56:27Z</cp:lastPrinted>
  <dcterms:created xsi:type="dcterms:W3CDTF">2018-03-27T06:03:00Z</dcterms:created>
  <dcterms:modified xsi:type="dcterms:W3CDTF">2023-08-06T07:53:33Z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