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671159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929948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при грозе порывы 15 м/с. Температура воздуха ночью 15-17°, днем 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20774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2943</cp:revision>
  <cp:lastPrinted>2021-10-18T15:52:53Z</cp:lastPrinted>
  <dcterms:created xsi:type="dcterms:W3CDTF">2018-03-27T06:03:00Z</dcterms:created>
  <dcterms:modified xsi:type="dcterms:W3CDTF">2023-08-06T07:33:17Z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