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2142287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243068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без осадков. Ветер северо-восточный с переходом на западный 7-12 м/с. Температура воздуха ночью 24-26, днем 33-35 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19916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2891</cp:revision>
  <cp:lastPrinted>2021-10-15T03:50:29Z</cp:lastPrinted>
  <dcterms:created xsi:type="dcterms:W3CDTF">2018-03-27T06:03:00Z</dcterms:created>
  <dcterms:modified xsi:type="dcterms:W3CDTF">2023-08-06T07:27:04Z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