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09832920"/>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218</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646331"/>
          </a:xfrm>
          <a:prstGeom prst="rect">
            <a:avLst/>
          </a:prstGeom>
          <a:noFill/>
          <a:ln w="9525">
            <a:noFill/>
          </a:ln>
        </p:spPr>
        <p:txBody>
          <a:bodyPr wrap="square">
            <a:spAutoFit/>
          </a:bodyPr>
          <a:lstStyle/>
          <a:p>
            <a:pPr algn="ctr"/>
            <a:r>
              <a:rPr lang="ru-RU" altLang="ru-RU" sz="1200" b="1" dirty="0" smtClean="0">
                <a:latin typeface="Times New Roman" pitchFamily="18" charset="0"/>
                <a:cs typeface="Times New Roman" pitchFamily="18" charset="0"/>
              </a:rPr>
              <a:t>2023 ж. 0</a:t>
            </a:r>
            <a:r>
              <a:rPr lang="en-US"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тамыздағы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қаласы</a:t>
            </a:r>
            <a:r>
              <a:rPr lang="ru-RU" altLang="ru-RU" sz="1200" b="1" dirty="0" smtClean="0">
                <a:latin typeface="Times New Roman" pitchFamily="18" charset="0"/>
                <a:cs typeface="Times New Roman" pitchFamily="18" charset="0"/>
              </a:rPr>
              <a:t> </a:t>
            </a:r>
          </a:p>
          <a:p>
            <a:pPr algn="ctr"/>
            <a:r>
              <a:rPr lang="ru-RU" altLang="ru-RU" sz="1200" b="1" dirty="0" err="1" smtClean="0">
                <a:latin typeface="Times New Roman" pitchFamily="18" charset="0"/>
                <a:cs typeface="Times New Roman" pitchFamily="18" charset="0"/>
              </a:rPr>
              <a:t>атмосфералық ауасының жай-күйі</a:t>
            </a:r>
            <a:endParaRPr lang="ru-RU" altLang="ru-RU" sz="1200" b="1" dirty="0" smtClean="0">
              <a:latin typeface="Times New Roman" pitchFamily="18" charset="0"/>
              <a:cs typeface="Times New Roman" pitchFamily="18" charset="0"/>
            </a:endParaRPr>
          </a:p>
          <a:p>
            <a:pPr algn="ct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07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06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07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a:t>
            </a:r>
            <a:r>
              <a:rPr lang="kk-KZ" sz="1200" dirty="0">
                <a:latin typeface="Times New Roman"/>
                <a:ea typeface="Calibri"/>
              </a:rPr>
              <a:t>таңертең және күндіз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өткінші жаңбыр, </a:t>
            </a:r>
            <a:r>
              <a:rPr lang="kk-KZ" sz="1200" dirty="0" smtClean="0">
                <a:solidFill>
                  <a:prstClr val="black"/>
                </a:solidFill>
                <a:latin typeface="Times New Roman" pitchFamily="18" charset="0"/>
                <a:cs typeface="Times New Roman" pitchFamily="18" charset="0"/>
              </a:rPr>
              <a:t>найзағай,</a:t>
            </a:r>
            <a:r>
              <a:rPr lang="kk-KZ" sz="1200" dirty="0">
                <a:latin typeface="Times New Roman"/>
                <a:ea typeface="Times New Roman"/>
              </a:rPr>
              <a:t> күндіз бұршақ, дауыл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Оңтүстік</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жел соғады, күші 9-14, күндіз екпіні 15-20 м/с. Ауа температурасы түнде </a:t>
            </a:r>
            <a:r>
              <a:rPr lang="kk-KZ" sz="1200" dirty="0" smtClean="0">
                <a:solidFill>
                  <a:prstClr val="black"/>
                </a:solidFill>
                <a:latin typeface="Times New Roman" pitchFamily="18" charset="0"/>
                <a:cs typeface="Times New Roman" pitchFamily="18" charset="0"/>
              </a:rPr>
              <a:t>19-21,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27-29 </a:t>
            </a:r>
            <a:r>
              <a:rPr lang="kk-KZ" sz="1200" dirty="0">
                <a:solidFill>
                  <a:prstClr val="black"/>
                </a:solidFill>
                <a:latin typeface="Times New Roman" pitchFamily="18" charset="0"/>
                <a:cs typeface="Times New Roman" pitchFamily="18" charset="0"/>
              </a:rPr>
              <a:t>градус жылы болады.</a:t>
            </a:r>
          </a:p>
          <a:p>
            <a:pPr lvl="0"/>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08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07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08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Оңтүстік-батыс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екпіні 15-20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19-21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9740122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Факт концентрациясы,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3601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0.72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r>
                        <a:rPr lang="en-US" sz="1000" dirty="0" smtClean="0">
                          <a:latin typeface="Times New Roman" pitchFamily="18" charset="0"/>
                          <a:cs typeface="Times New Roman" pitchFamily="18" charset="0"/>
                        </a:rPr>
                        <a:t>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r>
                        <a:rPr lang="en-US" sz="1000" dirty="0" smtClean="0">
                          <a:latin typeface="Times New Roman" pitchFamily="18" charset="0"/>
                          <a:cs typeface="Times New Roman" pitchFamily="18" charset="0"/>
                        </a:rPr>
                        <a:t>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smtClean="0">
                <a:solidFill>
                  <a:srgbClr val="000000"/>
                </a:solidFill>
                <a:latin typeface="Times New Roman" panose="02020603050405020304" pitchFamily="18" charset="0"/>
                <a:cs typeface="Times New Roman" panose="02020603050405020304" pitchFamily="18" charset="0"/>
              </a:rPr>
              <a:t> Волохова О.</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14682</TotalTime>
  <Words>604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3042</cp:revision>
  <cp:lastPrinted>2023-08-06T06:11:04Z</cp:lastPrinted>
  <dcterms:created xsi:type="dcterms:W3CDTF">2018-03-27T06:03:00Z</dcterms:created>
  <dcterms:modified xsi:type="dcterms:W3CDTF">2023-08-06T07:54:18Z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