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06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07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кей уақытта </a:t>
            </a:r>
            <a:r>
              <a:rPr lang="kk-KZ" sz="1200" dirty="0" smtClean="0">
                <a:latin typeface="Times New Roman" pitchFamily="18" charset="0"/>
                <a:cs typeface="Times New Roman" pitchFamily="18" charset="0"/>
              </a:rPr>
              <a:t>жаңбыр, найзағай.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17-19,</a:t>
            </a:r>
            <a:r>
              <a:rPr lang="ru-RU" sz="1200" dirty="0" smtClean="0">
                <a:latin typeface="Times New Roman" pitchFamily="18" charset="0"/>
                <a:cs typeface="Times New Roman" pitchFamily="18" charset="0"/>
              </a:rPr>
              <a:t> 27-29</a:t>
            </a:r>
            <a:r>
              <a:rPr lang="kk-KZ" sz="1200" dirty="0" smtClean="0">
                <a:latin typeface="Times New Roman" pitchFamily="18" charset="0"/>
                <a:cs typeface="Times New Roman" pitchFamily="18" charset="0"/>
              </a:rPr>
              <a:t> 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08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07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08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жаңбыр, найзағай.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17-19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07 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08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0,004</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0,115</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0,082</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2170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0,434</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0,568</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0,088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0,238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16317</TotalTime>
  <Words>556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3477</cp:revision>
  <cp:lastPrinted>2021-07-01T03:56:27Z</cp:lastPrinted>
  <dcterms:created xsi:type="dcterms:W3CDTF">2018-03-27T06:03:00Z</dcterms:created>
  <dcterms:modified xsi:type="dcterms:W3CDTF">2023-08-06T07:53:17Z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