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p:restoredLeft sz="15620"/>
    <p:restoredTop sz="94660"/>
  </p:normalViewPr>
  <p:slideViewPr>
    <p:cSldViewPr showGuides="1">
      <p:cViewPr varScale="1">
        <p:scale>
          <a:sx n="106" d="100"/>
          <a:sy n="106" d="100"/>
        </p:scale>
        <p:origin x="-2298"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xmlns=""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483194868"/>
              </p:ext>
            </p:extLst>
          </p:nvPr>
        </p:nvGraphicFramePr>
        <p:xfrm>
          <a:off x="344488" y="2292860"/>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218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06</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79998" y="2336661"/>
            <a:ext cx="4672529"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025559347"/>
              </p:ext>
            </p:extLst>
          </p:nvPr>
        </p:nvGraphicFramePr>
        <p:xfrm>
          <a:off x="5067480" y="4114745"/>
          <a:ext cx="4667576" cy="2066583"/>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66383">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6024">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9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0,011</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202</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0.672</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8079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9</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0.017</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18079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900" b="0" i="0" u="none" strike="noStrike" dirty="0" smtClean="0">
                          <a:solidFill>
                            <a:srgbClr val="000000"/>
                          </a:solidFill>
                          <a:effectLst/>
                          <a:latin typeface="Times New Roman" panose="02020603050405020304" pitchFamily="18" charset="0"/>
                          <a:cs typeface="Times New Roman" panose="02020603050405020304" pitchFamily="18" charset="0"/>
                        </a:rPr>
                        <a:t>1</a:t>
                      </a:r>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075</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0,215</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8079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1</a:t>
                      </a:r>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4</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0,0</a:t>
                      </a:r>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69</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152">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1</a:t>
                      </a:r>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029</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80790">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5</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575</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xmlns=""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атмосфералық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a:t>
            </a:r>
            <a:r>
              <a:rPr lang="en-US" altLang="ru-RU" sz="1200" b="1" dirty="0" smtClean="0">
                <a:latin typeface="Times New Roman" panose="02020603050405020304" pitchFamily="18" charset="0"/>
                <a:cs typeface="Times New Roman" panose="02020603050405020304" pitchFamily="18" charset="0"/>
              </a:rPr>
              <a:t>6</a:t>
            </a:r>
            <a:r>
              <a:rPr lang="kk-KZ" altLang="ru-RU" sz="1200" b="1" dirty="0" smtClean="0">
                <a:latin typeface="Times New Roman" panose="02020603050405020304" pitchFamily="18" charset="0"/>
                <a:cs typeface="Times New Roman" panose="02020603050405020304" pitchFamily="18" charset="0"/>
              </a:rPr>
              <a:t> тамыз</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Ақтау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51427" y="215900"/>
            <a:ext cx="4710110" cy="212365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a:t>
            </a:r>
            <a:r>
              <a:rPr lang="kk-KZ" altLang="ru-RU" sz="1100" b="1" dirty="0">
                <a:latin typeface="Times New Roman" panose="02020603050405020304" pitchFamily="18" charset="0"/>
                <a:cs typeface="Times New Roman" panose="02020603050405020304" pitchFamily="18" charset="0"/>
              </a:rPr>
              <a:t>2023 жыл </a:t>
            </a:r>
            <a:r>
              <a:rPr lang="en-US" altLang="ru-RU" sz="1100" b="1" dirty="0" smtClean="0">
                <a:latin typeface="Times New Roman" panose="02020603050405020304" pitchFamily="18" charset="0"/>
                <a:cs typeface="Times New Roman" panose="02020603050405020304" pitchFamily="18" charset="0"/>
              </a:rPr>
              <a:t>07</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тамыз</a:t>
            </a:r>
            <a:r>
              <a:rPr lang="kk-KZ" altLang="ru-RU" sz="1100" b="1" dirty="0" smtClean="0">
                <a:latin typeface="Times New Roman" panose="02020603050405020304" pitchFamily="18" charset="0"/>
                <a:cs typeface="Times New Roman" panose="02020603050405020304" pitchFamily="18" charset="0"/>
              </a:rPr>
              <a:t>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2023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0</a:t>
            </a:r>
            <a:r>
              <a:rPr lang="en-US" altLang="ru-RU" sz="1100" b="1" dirty="0" smtClean="0">
                <a:solidFill>
                  <a:srgbClr val="000000"/>
                </a:solidFill>
                <a:latin typeface="Times New Roman" panose="02020603050405020304" pitchFamily="18" charset="0"/>
                <a:cs typeface="Times New Roman" panose="02020603050405020304" pitchFamily="18" charset="0"/>
              </a:rPr>
              <a:t>6</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тамыз</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0</a:t>
            </a:r>
            <a:r>
              <a:rPr lang="en-US" altLang="ru-RU" sz="1100" b="1" dirty="0" smtClean="0">
                <a:solidFill>
                  <a:srgbClr val="000000"/>
                </a:solidFill>
                <a:latin typeface="Times New Roman" panose="02020603050405020304" pitchFamily="18" charset="0"/>
                <a:cs typeface="Times New Roman" panose="02020603050405020304" pitchFamily="18" charset="0"/>
              </a:rPr>
              <a:t>7</a:t>
            </a:r>
            <a:r>
              <a:rPr lang="kk-KZ" altLang="ru-RU" sz="1100" b="1" dirty="0" smtClean="0">
                <a:solidFill>
                  <a:srgbClr val="000000"/>
                </a:solidFill>
                <a:latin typeface="Times New Roman" panose="02020603050405020304" pitchFamily="18" charset="0"/>
                <a:cs typeface="Times New Roman" panose="02020603050405020304" pitchFamily="18" charset="0"/>
              </a:rPr>
              <a:t> тамыз</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Ашық, жауын-шашынсыз</a:t>
            </a:r>
            <a:r>
              <a:rPr lang="kk-KZ" sz="1100" dirty="0" smtClean="0">
                <a:solidFill>
                  <a:prstClr val="black"/>
                </a:solidFill>
                <a:latin typeface="Times New Roman" pitchFamily="18" charset="0"/>
                <a:cs typeface="Times New Roman" pitchFamily="18" charset="0"/>
              </a:rPr>
              <a:t>. Жел солтүстік-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a:t>
            </a:r>
            <a:r>
              <a:rPr lang="kk-KZ" sz="1100" dirty="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батысқа ауыспалы, күші 7-12 </a:t>
            </a:r>
            <a:r>
              <a:rPr lang="kk-KZ" sz="1100" dirty="0" smtClean="0">
                <a:solidFill>
                  <a:prstClr val="black"/>
                </a:solidFill>
                <a:latin typeface="Times New Roman" pitchFamily="18" charset="0"/>
                <a:cs typeface="Times New Roman" pitchFamily="18" charset="0"/>
              </a:rPr>
              <a:t>м/с. Ауа температурасы түнде 24-26, күндіз 33-35 жылы.</a:t>
            </a:r>
          </a:p>
          <a:p>
            <a:pPr lvl="0" algn="ctr"/>
            <a:r>
              <a:rPr lang="en-US" sz="1100" b="1" dirty="0" smtClean="0">
                <a:solidFill>
                  <a:srgbClr val="000000"/>
                </a:solidFill>
                <a:latin typeface="Times New Roman" panose="02020603050405020304" pitchFamily="18" charset="0"/>
                <a:cs typeface="Times New Roman" panose="02020603050405020304" pitchFamily="18" charset="0"/>
              </a:rPr>
              <a:t>08 </a:t>
            </a:r>
            <a:r>
              <a:rPr lang="ru-RU" sz="1100" b="1" dirty="0" err="1" smtClean="0">
                <a:solidFill>
                  <a:srgbClr val="000000"/>
                </a:solidFill>
                <a:latin typeface="Times New Roman" panose="02020603050405020304" pitchFamily="18" charset="0"/>
                <a:cs typeface="Times New Roman" panose="02020603050405020304" pitchFamily="18" charset="0"/>
              </a:rPr>
              <a:t>тамыз</a:t>
            </a:r>
            <a:r>
              <a:rPr lang="ru-RU" sz="1100" b="1" dirty="0" smtClean="0">
                <a:solidFill>
                  <a:srgbClr val="000000"/>
                </a:solidFill>
                <a:latin typeface="Times New Roman" panose="02020603050405020304" pitchFamily="18" charset="0"/>
                <a:cs typeface="Times New Roman" panose="02020603050405020304" pitchFamily="18" charset="0"/>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2023 ж. 0</a:t>
            </a:r>
            <a:r>
              <a:rPr lang="en-US" sz="1100" b="1" dirty="0" smtClean="0">
                <a:solidFill>
                  <a:srgbClr val="000000"/>
                </a:solidFill>
                <a:latin typeface="Times New Roman" panose="02020603050405020304" pitchFamily="18" charset="0"/>
                <a:cs typeface="Times New Roman" panose="02020603050405020304" pitchFamily="18" charset="0"/>
              </a:rPr>
              <a:t>7</a:t>
            </a:r>
            <a:r>
              <a:rPr lang="kk-KZ" sz="1100" b="1" dirty="0" smtClean="0">
                <a:solidFill>
                  <a:srgbClr val="000000"/>
                </a:solidFill>
                <a:latin typeface="Times New Roman" panose="02020603050405020304" pitchFamily="18" charset="0"/>
                <a:cs typeface="Times New Roman" panose="02020603050405020304" pitchFamily="18" charset="0"/>
              </a:rPr>
              <a:t> тамыз</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2023 ж. 0</a:t>
            </a:r>
            <a:r>
              <a:rPr lang="en-US" sz="1100" b="1" dirty="0" smtClean="0">
                <a:solidFill>
                  <a:srgbClr val="000000"/>
                </a:solidFill>
                <a:latin typeface="Times New Roman" panose="02020603050405020304" pitchFamily="18" charset="0"/>
                <a:cs typeface="Times New Roman" panose="02020603050405020304" pitchFamily="18" charset="0"/>
              </a:rPr>
              <a:t>8</a:t>
            </a:r>
            <a:r>
              <a:rPr lang="kk-KZ" sz="1100" b="1" dirty="0" smtClean="0">
                <a:solidFill>
                  <a:srgbClr val="000000"/>
                </a:solidFill>
                <a:latin typeface="Times New Roman" panose="02020603050405020304" pitchFamily="18" charset="0"/>
                <a:cs typeface="Times New Roman" panose="02020603050405020304" pitchFamily="18" charset="0"/>
              </a:rPr>
              <a:t> тамыз</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Ашық, 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солтүстік-шығыстан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5-10 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температурасы</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24-26 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xmlns=""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Ақтау</a:t>
              </a:r>
              <a:r>
                <a:rPr lang="ru-RU" altLang="ru-RU" sz="1000" i="1" dirty="0" smtClean="0">
                  <a:latin typeface="Times New Roman" panose="02020603050405020304" pitchFamily="18" charset="0"/>
                  <a:cs typeface="Times New Roman" panose="02020603050405020304" pitchFamily="18" charset="0"/>
                </a:rPr>
                <a:t>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 Догарова Г.Е.</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xmlns=""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22324</TotalTime>
  <Words>590</Words>
  <Application>Microsoft Office PowerPoint</Application>
  <PresentationFormat>Лист A4 (210x297 мм)</PresentationFormat>
  <Paragraphs>100</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2925</cp:revision>
  <cp:lastPrinted>2021-07-01T07:38:07Z</cp:lastPrinted>
  <dcterms:created xsi:type="dcterms:W3CDTF">2018-03-27T06:03:00Z</dcterms:created>
  <dcterms:modified xsi:type="dcterms:W3CDTF">2023-08-06T07:27:16Z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