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p:scale>
          <a:sx n="100" d="100"/>
          <a:sy n="100" d="100"/>
        </p:scale>
        <p:origin x="-207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40167720"/>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06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06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2541625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1883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4"/>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dirty="0">
                <a:latin typeface="Times New Roman" panose="02020603050405020304" pitchFamily="18" charset="0"/>
                <a:cs typeface="Times New Roman" panose="02020603050405020304" pitchFamily="18" charset="0"/>
              </a:rPr>
              <a:t>07</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06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latin typeface="Times New Roman" panose="02020603050405020304" pitchFamily="18" charset="0"/>
                <a:cs typeface="Times New Roman" panose="02020603050405020304" pitchFamily="18" charset="0"/>
              </a:rPr>
              <a:t>07</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Солтүстік-шыгыстан 9-14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14-16, </a:t>
            </a:r>
            <a:r>
              <a:rPr lang="kk-KZ" sz="1100" kern="1400" dirty="0">
                <a:solidFill>
                  <a:srgbClr val="000000"/>
                </a:solidFill>
                <a:latin typeface="Times New Roman" panose="02020603050405020304" pitchFamily="18" charset="0"/>
                <a:ea typeface="Times New Roman" panose="02020603050405020304" pitchFamily="18" charset="0"/>
              </a:rPr>
              <a:t>күндіз 26-28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07</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Солтүстік-шыгыстан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14-16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08</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23238</TotalTime>
  <Words>572</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3965</cp:revision>
  <cp:lastPrinted>2023-01-16T10:13:34Z</cp:lastPrinted>
  <dcterms:created xsi:type="dcterms:W3CDTF">2018-03-27T06:03:00Z</dcterms:created>
  <dcterms:modified xsi:type="dcterms:W3CDTF">2023-08-06T07:52:05Z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