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2100"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504084935"/>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№218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06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082572254"/>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861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1387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16" name="Прямоугольник 15"/>
          <p:cNvSpPr/>
          <p:nvPr/>
        </p:nvSpPr>
        <p:spPr>
          <a:xfrm>
            <a:off x="4980669" y="115888"/>
            <a:ext cx="4808536" cy="1985159"/>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06 тамыз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07</a:t>
            </a:r>
            <a:r>
              <a:rPr lang="kk-KZ" altLang="ru-RU" sz="1200" b="1" dirty="0" smtClean="0">
                <a:latin typeface="Times New Roman" pitchFamily="18" charset="0"/>
                <a:cs typeface="Times New Roman" pitchFamily="18" charset="0"/>
              </a:rPr>
              <a:t> 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 күндіз жаңбыр, найзағай. Солтүстік-батыстан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соғады, күші 5-10, найзағай кезінде екпіні 15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15-17°, күндіз 27-29°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07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08</a:t>
            </a:r>
            <a:r>
              <a:rPr lang="kk-KZ" sz="1200" b="1" dirty="0" smtClean="0">
                <a:latin typeface="Times New Roman" panose="02020603050405020304" pitchFamily="18" charset="0"/>
                <a:cs typeface="Times New Roman" panose="02020603050405020304" pitchFamily="18" charset="0"/>
              </a:rPr>
              <a:t> тамыз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Солтүстік-батыстан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3-8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15-17°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255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xmlns=""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Махсутова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А.Р. / </a:t>
            </a:r>
            <a:r>
              <a:rPr lang="ru-RU" altLang="ru-RU" sz="1200" b="1" i="1" dirty="0" err="1">
                <a:solidFill>
                  <a:srgbClr val="000000"/>
                </a:solidFill>
                <a:latin typeface="Times New Roman" panose="02020603050405020304" pitchFamily="18" charset="0"/>
                <a:cs typeface="Times New Roman" panose="02020603050405020304" pitchFamily="18" charset="0"/>
              </a:rPr>
              <a:t>Акылбаева</a:t>
            </a:r>
            <a:r>
              <a:rPr lang="ru-RU" altLang="ru-RU" sz="1200" b="1" i="1" dirty="0">
                <a:solidFill>
                  <a:srgbClr val="000000"/>
                </a:solidFill>
                <a:latin typeface="Times New Roman" panose="02020603050405020304" pitchFamily="18" charset="0"/>
                <a:cs typeface="Times New Roman" panose="02020603050405020304" pitchFamily="18" charset="0"/>
              </a:rPr>
              <a:t>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19858</TotalTime>
  <Words>611</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2942</cp:revision>
  <cp:lastPrinted>2021-07-01T03:56:27Z</cp:lastPrinted>
  <dcterms:created xsi:type="dcterms:W3CDTF">2018-03-27T06:03:00Z</dcterms:created>
  <dcterms:modified xsi:type="dcterms:W3CDTF">2023-08-06T07:30:44Z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