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348071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39690681"/>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1591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64</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15</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200" dirty="0">
                <a:latin typeface="Times New Roman" panose="02020603050405020304" pitchFamily="18" charset="0"/>
                <a:ea typeface="Calibri" panose="020F0502020204030204" pitchFamily="34" charset="0"/>
                <a:cs typeface="Times New Roman" panose="02020603050405020304" pitchFamily="18" charset="0"/>
              </a:rPr>
              <a:t>соғады, күші 7-12 м/с. Ауа температурасы түнде 18-20 градус жылы,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33-35 </a:t>
            </a:r>
            <a:r>
              <a:rPr lang="kk-KZ" sz="1200" dirty="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қатты ыстық.</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солтүстік-шығыстан, </a:t>
            </a:r>
            <a:r>
              <a:rPr lang="kk-KZ" sz="1200" dirty="0" smtClean="0">
                <a:latin typeface="Times New Roman" panose="02020603050405020304" pitchFamily="18" charset="0"/>
                <a:cs typeface="Times New Roman" panose="02020603050405020304" pitchFamily="18" charset="0"/>
              </a:rPr>
              <a:t>солтүстіктен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07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08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21417</TotalTime>
  <Words>584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3779</cp:revision>
  <cp:lastPrinted>2021-07-01T03:56:27Z</cp:lastPrinted>
  <dcterms:created xsi:type="dcterms:W3CDTF">2018-03-27T06:03:00Z</dcterms:created>
  <dcterms:modified xsi:type="dcterms:W3CDTF">2023-08-06T07:28:41Z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