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13974532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 августа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33424830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0,656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северо-западный, северный ночью 1-6, днем  5-10 м/с. Температура воздуха ночью 13-15°, днем 28-30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13-15°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4246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20790</TotalTime>
  <Words>652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2946</cp:revision>
  <cp:lastPrinted>2021-10-18T15:52:53Z</cp:lastPrinted>
  <dcterms:created xsi:type="dcterms:W3CDTF">2018-03-27T06:03:00Z</dcterms:created>
  <dcterms:modified xsi:type="dcterms:W3CDTF">2023-08-07T07:10:44Z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