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август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</a:t>
            </a:r>
            <a:r>
              <a:rPr lang="ru-RU" sz="1200" dirty="0" smtClean="0">
                <a:latin typeface="Times New Roman"/>
                <a:ea typeface="Times New Roman"/>
              </a:rPr>
              <a:t>днем небольшой дождь, гроза.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>
                <a:latin typeface="Times New Roman"/>
                <a:ea typeface="Times New Roman"/>
              </a:rPr>
              <a:t>20-22</a:t>
            </a:r>
            <a:r>
              <a:rPr lang="ru-RU" sz="1200" dirty="0">
                <a:latin typeface="Times New Roman"/>
                <a:ea typeface="Times New Roman"/>
              </a:rPr>
              <a:t>, </a:t>
            </a:r>
            <a:r>
              <a:rPr lang="ru-RU" sz="1200">
                <a:latin typeface="Times New Roman"/>
                <a:ea typeface="Times New Roman"/>
              </a:rPr>
              <a:t>днем </a:t>
            </a:r>
            <a:r>
              <a:rPr lang="ru-RU" sz="1200" smtClean="0">
                <a:latin typeface="Times New Roman"/>
                <a:ea typeface="Times New Roman"/>
              </a:rPr>
              <a:t>32-34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августа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22-24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2741</cp:revision>
  <cp:lastPrinted>2021-07-01T03:56:27Z</cp:lastPrinted>
  <dcterms:created xsi:type="dcterms:W3CDTF">2018-03-27T06:03:00Z</dcterms:created>
  <dcterms:modified xsi:type="dcterms:W3CDTF">2023-08-07T07:29:03Z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