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2F51AF0-2D1A-41AB-8218-6D4A8C5B22A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27301993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08F62-7DF8-480F-891F-F1E4BA4CE4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3E224-05F1-4EB0-A6D2-52AFB8903B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64350-2D6B-42E5-A8DF-9791FF77FA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604BD-149B-45DA-BBAB-43C91F1C1A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81841-7188-4FF6-BB96-553D5C69A6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36E3E-508E-4762-B11F-C6660C8416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0747F-A5EA-4B92-B04E-CDDBED8C14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6568D-BD33-48DD-8623-B610FD1C84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6A334-25A9-4233-8E66-BE9812805C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5289F-A965-41A0-A357-3D01FAC567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84FF1-470D-4AED-AC1E-6CE50C06AA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A582091-CE65-425E-9EE6-6E61261081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7494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0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07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августа</a:t>
            </a:r>
            <a:endParaRPr lang="ru-RU" sz="10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dirty="0">
                <a:solidFill>
                  <a:schemeClr val="tx1"/>
                </a:solidFill>
              </a:rPr>
              <a:t>днем дождь, гроза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 smtClean="0">
                <a:solidFill>
                  <a:schemeClr val="tx1"/>
                </a:solidFill>
              </a:rPr>
              <a:t>юго-</a:t>
            </a:r>
            <a:r>
              <a:rPr lang="ru-RU" dirty="0">
                <a:solidFill>
                  <a:schemeClr val="tx1"/>
                </a:solidFill>
              </a:rPr>
              <a:t>западный 3-8</a:t>
            </a:r>
            <a:r>
              <a:rPr lang="kk-KZ" dirty="0">
                <a:solidFill>
                  <a:schemeClr val="tx1"/>
                </a:solidFill>
              </a:rPr>
              <a:t>, при грозе порывы </a:t>
            </a:r>
            <a:r>
              <a:rPr lang="kk-KZ" dirty="0" smtClean="0">
                <a:solidFill>
                  <a:schemeClr val="tx1"/>
                </a:solidFill>
              </a:rPr>
              <a:t>15-20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18-20,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28-30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>
              <a:buFont typeface="Arial" charset="0"/>
              <a:buNone/>
            </a:pP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08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августа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000" dirty="0">
                <a:solidFill>
                  <a:schemeClr val="tx1"/>
                </a:solidFill>
              </a:rPr>
              <a:t>Переменная облачность, без осадков. Ветер восточный 3-8 м/с. Температура воздуха ночью 18-20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3750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08</a:t>
            </a:r>
            <a:r>
              <a:rPr lang="ru-RU" sz="11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09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1793138"/>
              </p:ext>
            </p:extLst>
          </p:nvPr>
        </p:nvGraphicFramePr>
        <p:xfrm>
          <a:off x="5018088" y="4059238"/>
          <a:ext cx="4684712" cy="2251077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Бекмурзаева Б.М.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16614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3615</cp:revision>
  <cp:lastPrinted>2021-07-01T09:11:30Z</cp:lastPrinted>
  <dcterms:created xsi:type="dcterms:W3CDTF">2018-03-27T06:03:00Z</dcterms:created>
  <dcterms:modified xsi:type="dcterms:W3CDTF">2023-08-07T07:24:55Z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