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29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3209029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79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08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. Ветер северо-восточный 7-12 м/с. Температура воздуха ночью 14-16, днем 27-29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09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08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12-14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августа, ночью 09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72069994"/>
              </p:ext>
            </p:extLst>
          </p:nvPr>
        </p:nvGraphicFramePr>
        <p:xfrm>
          <a:off x="5110527" y="3938994"/>
          <a:ext cx="4522993" cy="2802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93054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24213</TotalTime>
  <Words>626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4041</cp:revision>
  <cp:lastPrinted>2021-11-30T05:55:24Z</cp:lastPrinted>
  <dcterms:created xsi:type="dcterms:W3CDTF">2018-03-27T06:03:00Z</dcterms:created>
  <dcterms:modified xsi:type="dcterms:W3CDTF">2023-08-07T07:26:41Z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