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52444418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219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август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07 августа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08,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августа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В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утром и днем кратковременный дождь, гроза, днем град, шквал.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юго-западный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9-14,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порывы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15-20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18-20,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29-31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alt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юго-западный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7323322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869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0,24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С. А. Баймбетова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14861</TotalTime>
  <Words>580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3081</cp:revision>
  <cp:lastPrinted>2023-05-30T06:33:28Z</cp:lastPrinted>
  <dcterms:created xsi:type="dcterms:W3CDTF">2018-03-27T06:03:00Z</dcterms:created>
  <dcterms:modified xsi:type="dcterms:W3CDTF">2023-08-07T07:27:19Z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