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113" d="100"/>
          <a:sy n="113" d="100"/>
        </p:scale>
        <p:origin x="-168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51620399"/>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07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07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10672069"/>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xmlns="" val="3583770891"/>
                    </a:ext>
                  </a:extLst>
                </a:gridCol>
                <a:gridCol w="1446828">
                  <a:extLst>
                    <a:ext uri="{9D8B030D-6E8A-4147-A177-3AD203B41FA5}">
                      <a16:colId xmlns:a16="http://schemas.microsoft.com/office/drawing/2014/main" xmlns="" val="1276116030"/>
                    </a:ext>
                  </a:extLst>
                </a:gridCol>
                <a:gridCol w="1096446">
                  <a:extLst>
                    <a:ext uri="{9D8B030D-6E8A-4147-A177-3AD203B41FA5}">
                      <a16:colId xmlns:a16="http://schemas.microsoft.com/office/drawing/2014/main" xmlns=""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0.653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779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329464"/>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dirty="0">
                <a:latin typeface="Times New Roman" panose="02020603050405020304" pitchFamily="18" charset="0"/>
                <a:cs typeface="Times New Roman" panose="02020603050405020304" pitchFamily="18" charset="0"/>
              </a:rPr>
              <a:t>08</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07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sz="1100" b="1" dirty="0">
                <a:latin typeface="Times New Roman" panose="02020603050405020304" pitchFamily="18" charset="0"/>
                <a:cs typeface="Times New Roman" panose="02020603050405020304" pitchFamily="18" charset="0"/>
              </a:rPr>
              <a:t>08</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жауын-шашынсыз. Солтүстік-шығыстан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 </a:t>
            </a:r>
            <a:r>
              <a:rPr lang="kk-KZ" sz="1100" dirty="0">
                <a:latin typeface="Times New Roman" panose="02020603050405020304" pitchFamily="18" charset="0"/>
                <a:cs typeface="Times New Roman" panose="02020603050405020304" pitchFamily="18" charset="0"/>
              </a:rPr>
              <a:t>күші </a:t>
            </a:r>
            <a:r>
              <a:rPr lang="kk-KZ" sz="1100" kern="1400" dirty="0">
                <a:solidFill>
                  <a:srgbClr val="000000"/>
                </a:solidFill>
                <a:latin typeface="Times New Roman" panose="02020603050405020304" pitchFamily="18" charset="0"/>
                <a:ea typeface="Times New Roman" panose="02020603050405020304" pitchFamily="18" charset="0"/>
              </a:rPr>
              <a:t>7-12 м/с</a:t>
            </a:r>
            <a:r>
              <a:rPr lang="kk-KZ" sz="1100" dirty="0">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14-16, күндіз 27-29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08</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rPr>
              <a:t>Солтүстік-шығыстан</a:t>
            </a:r>
            <a:r>
              <a:rPr lang="kk-KZ" sz="110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12-14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08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түнде 09</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23240</TotalTime>
  <Words>576</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3969</cp:revision>
  <cp:lastPrinted>2023-01-16T10:13:34Z</cp:lastPrinted>
  <dcterms:created xsi:type="dcterms:W3CDTF">2018-03-27T06:03:00Z</dcterms:created>
  <dcterms:modified xsi:type="dcterms:W3CDTF">2023-08-07T07:26:54Z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