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2100"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09096616"/>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08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таңертең және күндіз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найзағай</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Түнде және таңертен тұман. Солтүстік-шығыстан, солтүстіктен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5-10,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25-27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09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09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 Солтүстік-шығыстан жел соғады, күші 7-12, порывы 15-20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7339706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.00</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000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09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17649</TotalTime>
  <Words>600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3149</cp:revision>
  <cp:lastPrinted>2021-07-01T07:38:07Z</cp:lastPrinted>
  <dcterms:created xsi:type="dcterms:W3CDTF">2018-03-27T06:03:00Z</dcterms:created>
  <dcterms:modified xsi:type="dcterms:W3CDTF">2023-08-07T07:47:58Z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