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90757336"/>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06458430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07 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08</a:t>
            </a:r>
            <a:r>
              <a:rPr lang="kk-KZ" altLang="ru-RU" sz="1200" b="1" dirty="0" smtClean="0">
                <a:latin typeface="Times New Roman" pitchFamily="18" charset="0"/>
                <a:cs typeface="Times New Roman" pitchFamily="18" charset="0"/>
              </a:rPr>
              <a:t>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Солтүстіктен, 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26-28°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08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09</a:t>
            </a:r>
            <a:r>
              <a:rPr lang="kk-KZ" sz="1200" b="1" dirty="0" smtClean="0">
                <a:latin typeface="Times New Roman" panose="02020603050405020304" pitchFamily="18" charset="0"/>
                <a:cs typeface="Times New Roman" panose="02020603050405020304" pitchFamily="18" charset="0"/>
              </a:rPr>
              <a:t> 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Солтүстіктен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соғады, күші 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13-15</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Бухтоярова Л.А. / </a:t>
            </a:r>
            <a:r>
              <a:rPr lang="ru-RU" altLang="ru-RU" sz="1400" b="1" i="1" dirty="0" err="1" smtClean="0">
                <a:solidFill>
                  <a:srgbClr val="000000"/>
                </a:solidFill>
                <a:latin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18014</TotalTime>
  <Words>564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2846</cp:revision>
  <cp:lastPrinted>2021-07-01T03:56:27Z</cp:lastPrinted>
  <dcterms:created xsi:type="dcterms:W3CDTF">2018-03-27T06:03:00Z</dcterms:created>
  <dcterms:modified xsi:type="dcterms:W3CDTF">2023-08-07T07:12:25Z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