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6AB1C5-0B23-4410-9A27-277D99A46C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446AA-0749-4165-A86C-CBB14176E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76A0F-3042-4F8A-A4D8-5019B9CBB3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7B561-2810-42C7-ABD9-AC49FAF54D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A9F1A-8C92-41F5-B031-D5BBF21614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8ABBD-F924-43F6-96A2-EB8FCEE5E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50C47-3FBF-428C-AF00-E9EDB4AC3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26A49-5F6D-4326-B222-A2D43C1733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643E-5A67-4DE1-BC65-1D2C635873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3BB57-766C-473F-B8FA-6CBB75172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97367-53F5-412D-95BB-BC67B26F32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B0278-B79F-4F1E-8DD7-401DD32D42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A56D8-B2F8-410B-B37B-25F531E62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августа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</a:t>
            </a:r>
            <a:r>
              <a:rPr lang="ru-RU">
                <a:solidFill>
                  <a:schemeClr val="tx1"/>
                </a:solidFill>
              </a:rPr>
              <a:t>западный 3-8 м/с. Температура воздуха ночью 17-19, днем </a:t>
            </a:r>
            <a:r>
              <a:rPr lang="kk-KZ">
                <a:solidFill>
                  <a:schemeClr val="tx1"/>
                </a:solidFill>
              </a:rPr>
              <a:t>31-33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западный 3-8 м/с. Температура воздуха ночью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3750"/>
            <a:ext cx="4824413" cy="9461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Сутки 09</a:t>
            </a:r>
            <a:r>
              <a:rPr lang="ru-RU" sz="110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, ночью 10 августа 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</a:rPr>
              <a:t>повышенный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5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/>
                  </a:extLst>
                </a:gridCol>
                <a:gridCol w="1398588">
                  <a:extLst>
                    <a:ext uri="{9D8B030D-6E8A-4147-A177-3AD203B41FA5}"/>
                  </a:extLst>
                </a:gridCol>
                <a:gridCol w="1481137">
                  <a:extLst>
                    <a:ext uri="{9D8B030D-6E8A-4147-A177-3AD203B41FA5}"/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16619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3618</cp:revision>
  <cp:lastPrinted>2021-07-01T09:11:30Z</cp:lastPrinted>
  <dcterms:created xsi:type="dcterms:W3CDTF">2018-03-27T06:03:00Z</dcterms:created>
  <dcterms:modified xsi:type="dcterms:W3CDTF">2023-08-08T07:18:52Z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