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3915037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 августа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758676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о-западный с переходом на северо-западный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13-15°, днем 28-30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13-15°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20790</TotalTime>
  <Words>650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2950</cp:revision>
  <cp:lastPrinted>2021-10-18T15:52:53Z</cp:lastPrinted>
  <dcterms:created xsi:type="dcterms:W3CDTF">2018-03-27T06:03:00Z</dcterms:created>
  <dcterms:modified xsi:type="dcterms:W3CDTF">2023-08-08T06:53:43Z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