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28" d="100"/>
          <a:sy n="128" d="100"/>
        </p:scale>
        <p:origin x="-155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27998774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августа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08 августа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76951608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августа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08 августа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09 августа 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юго-западный, западный 8-   13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20-22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33-35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августа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13339</TotalTime>
  <Words>625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2804</cp:revision>
  <cp:lastPrinted>2021-07-01T03:56:27Z</cp:lastPrinted>
  <dcterms:created xsi:type="dcterms:W3CDTF">2018-03-27T06:03:00Z</dcterms:created>
  <dcterms:modified xsi:type="dcterms:W3CDTF">2023-08-08T06:10:20Z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