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950570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79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09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. Ветер северный 5-10 м/с. Температура воздуха ночью 13-15, днем 29-31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10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восточный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5-10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августа, ночью 10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690569"/>
              </p:ext>
            </p:extLst>
          </p:nvPr>
        </p:nvGraphicFramePr>
        <p:xfrm>
          <a:off x="5110527" y="3938994"/>
          <a:ext cx="4522993" cy="2802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3054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24215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4045</cp:revision>
  <cp:lastPrinted>2021-11-30T05:55:24Z</cp:lastPrinted>
  <dcterms:created xsi:type="dcterms:W3CDTF">2018-03-27T06:03:00Z</dcterms:created>
  <dcterms:modified xsi:type="dcterms:W3CDTF">2023-08-08T05:59:56Z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