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1504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18-20,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34-36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0702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829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14860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3082</cp:revision>
  <cp:lastPrinted>2023-08-08T05:47:21Z</cp:lastPrinted>
  <dcterms:created xsi:type="dcterms:W3CDTF">2018-03-27T06:03:00Z</dcterms:created>
  <dcterms:modified xsi:type="dcterms:W3CDTF">2023-08-08T05:47:54Z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