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114" y="6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456952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911591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Утром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туман. Ветер северо-западный с переходом на юго-западный 5-10 м/с. Температура воздуха ночью 23-25, днем 32-34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20030</TotalTime>
  <Words>550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2894</cp:revision>
  <cp:lastPrinted>2021-10-15T03:50:29Z</cp:lastPrinted>
  <dcterms:created xsi:type="dcterms:W3CDTF">2018-03-27T06:03:00Z</dcterms:created>
  <dcterms:modified xsi:type="dcterms:W3CDTF">2023-08-08T06:57:46Z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