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8897029"/>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08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08 </a:t>
            </a:r>
            <a:r>
              <a:rPr lang="ru-RU" altLang="ru-RU" sz="1100" b="1" dirty="0" err="1">
                <a:latin typeface="Times New Roman" panose="02020603050405020304" pitchFamily="18" charset="0"/>
                <a:cs typeface="Times New Roman" panose="02020603050405020304" pitchFamily="18" charset="0"/>
              </a:rPr>
              <a:t>тамыз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5837784"/>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0.358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4"/>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sz="1100" b="1" dirty="0">
                <a:latin typeface="Times New Roman" panose="02020603050405020304" pitchFamily="18" charset="0"/>
                <a:cs typeface="Times New Roman" panose="02020603050405020304" pitchFamily="18" charset="0"/>
              </a:rPr>
              <a:t>09</a:t>
            </a:r>
            <a:r>
              <a:rPr lang="kk-KZ" sz="1100" b="1" dirty="0">
                <a:latin typeface="Times New Roman" panose="02020603050405020304" pitchFamily="18" charset="0"/>
                <a:cs typeface="Times New Roman" panose="02020603050405020304" pitchFamily="18" charset="0"/>
              </a:rPr>
              <a:t> тамызға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08 </a:t>
            </a:r>
            <a:r>
              <a:rPr lang="kk-KZ" sz="1100" b="1" dirty="0">
                <a:latin typeface="Times New Roman" panose="02020603050405020304" pitchFamily="18" charset="0"/>
                <a:cs typeface="Times New Roman" panose="02020603050405020304" pitchFamily="18" charset="0"/>
              </a:rPr>
              <a:t>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sz="1100" b="1" dirty="0">
                <a:latin typeface="Times New Roman" panose="02020603050405020304" pitchFamily="18" charset="0"/>
                <a:cs typeface="Times New Roman" panose="02020603050405020304" pitchFamily="18" charset="0"/>
              </a:rPr>
              <a:t>09</a:t>
            </a:r>
            <a:r>
              <a:rPr lang="kk-KZ" sz="1100" b="1" dirty="0">
                <a:latin typeface="Times New Roman" panose="02020603050405020304" pitchFamily="18" charset="0"/>
                <a:cs typeface="Times New Roman" panose="02020603050405020304" pitchFamily="18" charset="0"/>
              </a:rPr>
              <a:t> 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жауын-шашынсыз. Солтүстіктен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 </a:t>
            </a:r>
            <a:r>
              <a:rPr lang="kk-KZ" sz="1100" dirty="0">
                <a:latin typeface="Times New Roman" panose="02020603050405020304" pitchFamily="18" charset="0"/>
                <a:cs typeface="Times New Roman" panose="02020603050405020304" pitchFamily="18" charset="0"/>
              </a:rPr>
              <a:t>күші 5-10</a:t>
            </a:r>
            <a:r>
              <a:rPr lang="kk-KZ" sz="1100" kern="1400" dirty="0">
                <a:solidFill>
                  <a:srgbClr val="000000"/>
                </a:solidFill>
                <a:latin typeface="Times New Roman" panose="02020603050405020304" pitchFamily="18" charset="0"/>
                <a:ea typeface="Times New Roman" panose="02020603050405020304" pitchFamily="18" charset="0"/>
              </a:rPr>
              <a:t> м/с</a:t>
            </a:r>
            <a:r>
              <a:rPr lang="kk-KZ" sz="1100" dirty="0">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13-15, күндіз 29-30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09</a:t>
            </a:r>
            <a:r>
              <a:rPr lang="kk-KZ" sz="1100" b="1" dirty="0">
                <a:latin typeface="Times New Roman" panose="02020603050405020304" pitchFamily="18" charset="0"/>
                <a:cs typeface="Times New Roman" panose="02020603050405020304" pitchFamily="18" charset="0"/>
              </a:rPr>
              <a:t> 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Солтүстік-шығыстан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5-10 м/с. Ауа температурасы 13-15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09 </a:t>
            </a:r>
            <a:r>
              <a:rPr lang="ru-RU" sz="1100" dirty="0" err="1">
                <a:solidFill>
                  <a:schemeClr val="tx1"/>
                </a:solidFill>
                <a:latin typeface="Times New Roman" panose="02020603050405020304" pitchFamily="18" charset="0"/>
                <a:cs typeface="Times New Roman" panose="02020603050405020304" pitchFamily="18" charset="0"/>
              </a:rPr>
              <a:t>тамызға</a:t>
            </a:r>
            <a:r>
              <a:rPr lang="ru-RU" sz="1100" dirty="0">
                <a:solidFill>
                  <a:schemeClr val="tx1"/>
                </a:solidFill>
                <a:latin typeface="Times New Roman" panose="02020603050405020304" pitchFamily="18" charset="0"/>
                <a:cs typeface="Times New Roman" panose="02020603050405020304" pitchFamily="18" charset="0"/>
              </a:rPr>
              <a:t>, түнде 10</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тамызға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23243</TotalTime>
  <Words>606</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3972</cp:revision>
  <cp:lastPrinted>2023-01-16T10:13:34Z</cp:lastPrinted>
  <dcterms:created xsi:type="dcterms:W3CDTF">2018-03-27T06:03:00Z</dcterms:created>
  <dcterms:modified xsi:type="dcterms:W3CDTF">2023-08-08T06:00:38Z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