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1" d="100"/>
          <a:sy n="91" d="100"/>
        </p:scale>
        <p:origin x="9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152068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09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altLang="en-US" sz="1200" b="1" dirty="0">
                <a:solidFill>
                  <a:schemeClr val="tx1"/>
                </a:solidFill>
                <a:latin typeface="Times New Roman" pitchFamily="18" charset="0"/>
                <a:cs typeface="Times New Roman" pitchFamily="18" charset="0"/>
                <a:sym typeface="+mn-ea"/>
              </a:rPr>
              <a:t>ға</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08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09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м/с. Ауа температурасы түнде 14-16, күндіз 29-31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10 тамыз</a:t>
            </a:r>
            <a:r>
              <a:rPr lang="kk-KZ" altLang="en-US" sz="1200" b="1" dirty="0">
                <a:solidFill>
                  <a:schemeClr val="tx1"/>
                </a:solidFill>
                <a:latin typeface="Times New Roman" pitchFamily="18" charset="0"/>
                <a:cs typeface="Times New Roman" pitchFamily="18" charset="0"/>
                <a:sym typeface="+mn-ea"/>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09 </a:t>
            </a:r>
            <a:r>
              <a:rPr lang="kk-KZ" sz="1200" b="1" kern="900" dirty="0">
                <a:solidFill>
                  <a:srgbClr val="000000"/>
                </a:solidFill>
                <a:latin typeface="Times New Roman" panose="02020603050405020304" pitchFamily="18" charset="0"/>
                <a:cs typeface="Times New Roman" panose="02020603050405020304" pitchFamily="18" charset="0"/>
              </a:rPr>
              <a:t>тамыздың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15-17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0101663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0.506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0.358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sz="1200" b="1" dirty="0">
                <a:latin typeface="Times New Roman" pitchFamily="18" charset="0"/>
                <a:cs typeface="Times New Roman" pitchFamily="18" charset="0"/>
                <a:sym typeface="+mn-ea"/>
              </a:rPr>
              <a:t>да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14956</TotalTime>
  <Words>564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2722</cp:revision>
  <cp:lastPrinted>2021-07-01T07:38:07Z</cp:lastPrinted>
  <dcterms:created xsi:type="dcterms:W3CDTF">2018-03-27T06:03:00Z</dcterms:created>
  <dcterms:modified xsi:type="dcterms:W3CDTF">2023-08-08T06:37:18Z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