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4" d="100"/>
          <a:sy n="84" d="100"/>
        </p:scale>
        <p:origin x="108" y="5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62112520"/>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220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08</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25559347"/>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011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672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394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0,2</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0,093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57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0,143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0,763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09</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тамыз</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8</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a:t>
            </a:r>
            <a:r>
              <a:rPr lang="en-US" altLang="ru-RU" sz="1100" b="1" dirty="0" smtClean="0">
                <a:solidFill>
                  <a:srgbClr val="000000"/>
                </a:solidFill>
                <a:latin typeface="Times New Roman" panose="02020603050405020304" pitchFamily="18" charset="0"/>
                <a:cs typeface="Times New Roman" panose="02020603050405020304" pitchFamily="18" charset="0"/>
              </a:rPr>
              <a:t>9</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Таңертең тұман.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оңтүстік-батысқа ауыспалы,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23-25,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32-34</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10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0</a:t>
            </a:r>
            <a:r>
              <a:rPr lang="en-US" sz="1100" b="1" dirty="0" smtClean="0">
                <a:solidFill>
                  <a:srgbClr val="000000"/>
                </a:solidFill>
                <a:latin typeface="Times New Roman" panose="02020603050405020304" pitchFamily="18" charset="0"/>
                <a:cs typeface="Times New Roman" panose="02020603050405020304" pitchFamily="18" charset="0"/>
              </a:rPr>
              <a:t>9</a:t>
            </a:r>
            <a:r>
              <a:rPr lang="kk-KZ" sz="1100" b="1" dirty="0" smtClean="0">
                <a:solidFill>
                  <a:srgbClr val="000000"/>
                </a:solidFill>
                <a:latin typeface="Times New Roman" panose="02020603050405020304" pitchFamily="18" charset="0"/>
                <a:cs typeface="Times New Roman" panose="02020603050405020304" pitchFamily="18" charset="0"/>
              </a:rPr>
              <a:t> 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10 </a:t>
            </a:r>
            <a:r>
              <a:rPr lang="kk-KZ" sz="1100" b="1" dirty="0"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23-25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22435</TotalTime>
  <Words>592</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2928</cp:revision>
  <cp:lastPrinted>2021-07-01T07:38:07Z</cp:lastPrinted>
  <dcterms:created xsi:type="dcterms:W3CDTF">2018-03-27T06:03:00Z</dcterms:created>
  <dcterms:modified xsi:type="dcterms:W3CDTF">2023-08-08T06:57:49Z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