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08</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09</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Желдің бағыты солтүстік-батыстан солтүстік-шығысқа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6-11 м/с</a:t>
            </a:r>
            <a:r>
              <a:rPr lang="kk-KZ" sz="1200" dirty="0" smtClean="0">
                <a:latin typeface="Times New Roman" pitchFamily="18" charset="0"/>
                <a:cs typeface="Times New Roman" pitchFamily="18" charset="0"/>
              </a:rPr>
              <a:t>. Ауа температурасы түнде 16-18, </a:t>
            </a:r>
            <a:r>
              <a:rPr lang="kk-KZ" sz="1200" dirty="0" smtClean="0">
                <a:latin typeface="Times New Roman" pitchFamily="18" charset="0"/>
                <a:cs typeface="Times New Roman" pitchFamily="18" charset="0"/>
              </a:rPr>
              <a:t>күндіз 27-29 градус </a:t>
            </a:r>
            <a:r>
              <a:rPr lang="kk-KZ" sz="1200" dirty="0" smtClean="0">
                <a:latin typeface="Times New Roman" pitchFamily="18" charset="0"/>
                <a:cs typeface="Times New Roman" pitchFamily="18" charset="0"/>
              </a:rPr>
              <a:t>жылы болады. </a:t>
            </a:r>
          </a:p>
          <a:p>
            <a:pPr algn="ct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09</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smtClean="0">
                <a:latin typeface="Times New Roman" pitchFamily="18" charset="0"/>
                <a:cs typeface="Times New Roman" pitchFamily="18" charset="0"/>
              </a:rPr>
              <a:t>Аздаған бұлтты</a:t>
            </a:r>
            <a:r>
              <a:rPr lang="kk-KZ" sz="1200" dirty="0" smtClean="0">
                <a:latin typeface="Times New Roman" pitchFamily="18" charset="0"/>
                <a:cs typeface="Times New Roman" pitchFamily="18" charset="0"/>
              </a:rPr>
              <a:t>, жауын-шашынсыз. Солтүстіктен,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6-11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45777675"/>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15192</TotalTime>
  <Words>502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3317</cp:revision>
  <cp:lastPrinted>2021-07-01T07:38:07Z</cp:lastPrinted>
  <dcterms:created xsi:type="dcterms:W3CDTF">2018-03-27T06:03:00Z</dcterms:created>
  <dcterms:modified xsi:type="dcterms:W3CDTF">2023-08-08T07:10:23Z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