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997854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0" baseline="0" dirty="0">
                          <a:solidFill>
                            <a:srgbClr val="002060"/>
                          </a:solidFill>
                          <a:latin typeface="Times New Roman" panose="02020603050405020304" pitchFamily="18" charset="0"/>
                          <a:cs typeface="Times New Roman" panose="02020603050405020304" pitchFamily="18" charset="0"/>
                        </a:rPr>
                        <a:t>8</a:t>
                      </a:r>
                      <a:r>
                        <a:rPr lang="kk-KZ" altLang="zh-CN" sz="1200" b="1" i="0"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08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18-20, күндіз </a:t>
            </a:r>
            <a:r>
              <a:rPr lang="kk-KZ" sz="1200" dirty="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a:p>
            <a:pPr lvl="0" indent="182563">
              <a:defRPr/>
            </a:pPr>
            <a:r>
              <a:rPr lang="kk-KZ"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501503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dirty="0" smtClean="0">
                <a:solidFill>
                  <a:srgbClr val="000000"/>
                </a:solidFill>
                <a:latin typeface="Times New Roman" panose="02020603050405020304" pitchFamily="18" charset="0"/>
                <a:cs typeface="Times New Roman" panose="02020603050405020304" pitchFamily="18" charset="0"/>
              </a:rPr>
              <a:t> О</a:t>
            </a:r>
            <a:r>
              <a:rPr lang="kk-KZ"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3045</cp:revision>
  <cp:lastPrinted>2023-08-08T05:50:47Z</cp:lastPrinted>
  <dcterms:created xsi:type="dcterms:W3CDTF">2018-03-27T06:03:00Z</dcterms:created>
  <dcterms:modified xsi:type="dcterms:W3CDTF">2023-08-08T05:51:36Z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