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750407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77863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5-10, при грозе порывы 15-18 м/с. Температура воздуха ночью 15-17°, днем 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14-16°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20832</TotalTime>
  <Words>653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2956</cp:revision>
  <cp:lastPrinted>2021-10-18T15:52:53Z</cp:lastPrinted>
  <dcterms:created xsi:type="dcterms:W3CDTF">2018-03-27T06:03:00Z</dcterms:created>
  <dcterms:modified xsi:type="dcterms:W3CDTF">2023-08-10T07:45:19Z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