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8148" autoAdjust="0"/>
  </p:normalViewPr>
  <p:slideViewPr>
    <p:cSldViewPr showGuides="1">
      <p:cViewPr varScale="1">
        <p:scale>
          <a:sx n="110" d="100"/>
          <a:sy n="110" d="100"/>
        </p:scale>
        <p:origin x="-216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05094046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222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августа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северный 9-14, днем 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12-14, днем 21-23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августа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63035198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.00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00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11, ночью 12 августа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18939</TotalTime>
  <Words>600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3118</cp:revision>
  <cp:lastPrinted>2021-07-01T03:56:27Z</cp:lastPrinted>
  <dcterms:created xsi:type="dcterms:W3CDTF">2018-03-27T06:03:00Z</dcterms:created>
  <dcterms:modified xsi:type="dcterms:W3CDTF">2023-08-10T07:40:01Z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