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56907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124011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Ветер северо-восточный с переходом на юго-западный 5-10 м/с. Температура воздуха ночью 24-26, днем 34-36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20043</TotalTime>
  <Words>548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2898</cp:revision>
  <cp:lastPrinted>2021-10-15T03:50:29Z</cp:lastPrinted>
  <dcterms:created xsi:type="dcterms:W3CDTF">2018-03-27T06:03:00Z</dcterms:created>
  <dcterms:modified xsi:type="dcterms:W3CDTF">2023-08-10T07:39:47Z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