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206243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10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без осадков.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юго-западный 9-14, утром и днем порывы 15-20, временами 23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19-21, д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32-34 тепла.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                             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18-20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394776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14862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3086</cp:revision>
  <cp:lastPrinted>2023-08-10T05:30:39Z</cp:lastPrinted>
  <dcterms:created xsi:type="dcterms:W3CDTF">2018-03-27T06:03:00Z</dcterms:created>
  <dcterms:modified xsi:type="dcterms:W3CDTF">2023-08-10T07:54:34Z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