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7DE828-3848-4685-8D70-6FA0D0BBB8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87723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0DB8A-B9AA-4A78-B368-565ABEBBCF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B5DB7-5F0F-4231-9819-72DF9E0FBD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2B399-7124-4EAE-B3C6-8FEFD72215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AEA1-A27D-498D-B4D3-9CF2412929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76E6-751D-4345-AA73-3B0E613E8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A2E6B-D44E-4DBE-968B-C4A922A5A7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ACE80-9B44-4D91-B7BD-C91FB3887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502A3-179D-401A-8FDA-BC78DDB4A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9B47D-A2BD-4491-8637-DBFE0A0C9A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99D5-BE59-4817-B6BC-FF8ECB1CA5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B1B0C-6EDF-4A27-85AB-00B34BEF0B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5C0A8AE-39DC-4383-9978-57AD83CBD4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10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</a:t>
            </a:r>
            <a:r>
              <a:rPr lang="ru-RU" dirty="0" smtClean="0">
                <a:solidFill>
                  <a:schemeClr val="tx1"/>
                </a:solidFill>
              </a:rPr>
              <a:t>3-8, при грозе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20-22,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30-32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3-8, при грозе порывы 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45430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11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5780208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16642</TotalTime>
  <Words>786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3624</cp:revision>
  <cp:lastPrinted>2021-07-01T09:11:30Z</cp:lastPrinted>
  <dcterms:created xsi:type="dcterms:W3CDTF">2018-03-27T06:03:00Z</dcterms:created>
  <dcterms:modified xsi:type="dcterms:W3CDTF">2023-08-10T08:21:28Z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