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августа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28556596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дождь, гроза, град. Ветер северный,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9-14,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северный, северо-западный 9-14 ,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14645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3549</cp:revision>
  <cp:lastPrinted>2021-07-01T03:56:27Z</cp:lastPrinted>
  <dcterms:created xsi:type="dcterms:W3CDTF">2018-03-27T06:03:00Z</dcterms:created>
  <dcterms:modified xsi:type="dcterms:W3CDTF">2023-08-10T07:43:41Z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