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41755176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августа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10 августа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544597098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августа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11 августа 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20-22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тепл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12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августа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13342</TotalTime>
  <Words>623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2805</cp:revision>
  <cp:lastPrinted>2021-07-01T03:56:27Z</cp:lastPrinted>
  <dcterms:created xsi:type="dcterms:W3CDTF">2018-03-27T06:03:00Z</dcterms:created>
  <dcterms:modified xsi:type="dcterms:W3CDTF">2023-08-10T07:54:46Z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