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№222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11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10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11 августа 2023 г.</a:t>
            </a: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днем кратковременный дождь, гроза. Ветер западный 7-12, при грозе порывы 5-20 м/с. Температура воздуха ночью 20-22, днем 30-32 тепла.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12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11 августа по 09 ч 12 августа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, временами кратковременный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дождь, гроза. Ветер западный 7-12, при грозе порывы 5-20 м/с. 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18-20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12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218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Кратно0,0сть превышения0,1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1489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Абдуалиева М А 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16603</TotalTime>
  <Words>540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3441</cp:revision>
  <cp:lastPrinted>2021-07-01T03:56:27Z</cp:lastPrinted>
  <dcterms:created xsi:type="dcterms:W3CDTF">2018-03-27T06:03:00Z</dcterms:created>
  <dcterms:modified xsi:type="dcterms:W3CDTF">2023-08-10T07:50:01Z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