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2" d="100"/>
          <a:sy n="112" d="100"/>
        </p:scale>
        <p:origin x="-21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с переходом на северо-восточный 5-10 м/с. Температура воздуха ночью 16-18, днем 28-30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5-10 м/с. Температура воздуха 13-15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7074136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А.А./Имангалиева И.А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16010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3385</cp:revision>
  <cp:lastPrinted>2021-02-03T11:37:00Z</cp:lastPrinted>
  <dcterms:created xsi:type="dcterms:W3CDTF">2018-03-27T06:03:00Z</dcterms:created>
  <dcterms:modified xsi:type="dcterms:W3CDTF">2023-08-10T08:25:32Z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