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09813530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дождь, гроза. Ветер северный, северо-восточный 9-14 м/с. Температура воздуха ночью 14-16, днем 19-21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августа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северо-западный 5-10 м/с. Температура воздуха 10-12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13014370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17122</TotalTime>
  <Words>643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2984</cp:revision>
  <cp:lastPrinted>2021-07-01T03:56:27Z</cp:lastPrinted>
  <dcterms:created xsi:type="dcterms:W3CDTF">2018-03-27T06:03:00Z</dcterms:created>
  <dcterms:modified xsi:type="dcterms:W3CDTF">2023-08-10T08:05:10Z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