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9233349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6583247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5-10, күндіз 15 м/с. Ауа температурасы түнде </a:t>
            </a:r>
            <a:r>
              <a:rPr lang="en-US"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Оңтүстік-батыстан жел соғады, күші 3-8 м/с. Ауа температурасы 13-15°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17908</TotalTime>
  <Words>562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2794</cp:revision>
  <cp:lastPrinted>2021-07-01T03:56:27Z</cp:lastPrinted>
  <dcterms:created xsi:type="dcterms:W3CDTF">2018-03-27T06:03:00Z</dcterms:created>
  <dcterms:modified xsi:type="dcterms:W3CDTF">2023-08-10T07:44:41Z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